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59" r:id="rId4"/>
    <p:sldId id="262" r:id="rId5"/>
    <p:sldId id="261" r:id="rId6"/>
    <p:sldId id="264" r:id="rId7"/>
    <p:sldId id="266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34"/>
  </p:normalViewPr>
  <p:slideViewPr>
    <p:cSldViewPr snapToGrid="0" snapToObjects="1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7480-97DA-6D48-A116-60AEF81E95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D5F42-AE03-034A-9BFA-493A84E1D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2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8424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F7B3-2FF6-6841-A6BB-77B629815EC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0BA-B43F-3F43-A74C-A3C72624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913" y="6005745"/>
            <a:ext cx="2810453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8D09E-500E-48E6-AD16-F2E5DC663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81DD38-5218-4BCB-B8EE-641A0112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5" y="0"/>
            <a:ext cx="738226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392A36-D5CF-488F-AB93-3C909875842F}"/>
              </a:ext>
            </a:extLst>
          </p:cNvPr>
          <p:cNvSpPr txBox="1"/>
          <p:nvPr/>
        </p:nvSpPr>
        <p:spPr>
          <a:xfrm>
            <a:off x="440088" y="5850183"/>
            <a:ext cx="2810453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</a:t>
            </a:r>
          </a:p>
        </p:txBody>
      </p:sp>
    </p:spTree>
    <p:extLst>
      <p:ext uri="{BB962C8B-B14F-4D97-AF65-F5344CB8AC3E}">
        <p14:creationId xmlns:p14="http://schemas.microsoft.com/office/powerpoint/2010/main" val="4129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717" y="6045804"/>
            <a:ext cx="3386367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cochrane.org/es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673ACE-DE6D-4315-8EB2-60463716A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001A8-3385-4DFF-82E7-F3E23700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4" y="0"/>
            <a:ext cx="744603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773C3D-7130-4B00-915E-F2B2780E6D8A}"/>
              </a:ext>
            </a:extLst>
          </p:cNvPr>
          <p:cNvSpPr txBox="1"/>
          <p:nvPr/>
        </p:nvSpPr>
        <p:spPr>
          <a:xfrm>
            <a:off x="537166" y="5823882"/>
            <a:ext cx="3336635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cochrane.org/es</a:t>
            </a:r>
          </a:p>
        </p:txBody>
      </p:sp>
    </p:spTree>
    <p:extLst>
      <p:ext uri="{BB962C8B-B14F-4D97-AF65-F5344CB8AC3E}">
        <p14:creationId xmlns:p14="http://schemas.microsoft.com/office/powerpoint/2010/main" val="10793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68" y="6025691"/>
            <a:ext cx="3336635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</a:t>
            </a:r>
            <a:r>
              <a:rPr lang="en-GB" sz="3600" dirty="0" err="1">
                <a:solidFill>
                  <a:schemeClr val="bg1"/>
                </a:solidFill>
              </a:rPr>
              <a:t>fr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468A60-D66F-4923-A9D6-F4AFA43924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97801D-439D-4484-A6A8-5EFA3FB7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7" y="0"/>
            <a:ext cx="7494966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6DEF7D-36AD-4407-A31B-9EC527F1312C}"/>
              </a:ext>
            </a:extLst>
          </p:cNvPr>
          <p:cNvSpPr txBox="1"/>
          <p:nvPr/>
        </p:nvSpPr>
        <p:spPr>
          <a:xfrm>
            <a:off x="506961" y="5839713"/>
            <a:ext cx="3336635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</a:t>
            </a:r>
            <a:r>
              <a:rPr lang="en-GB" sz="3600" dirty="0" err="1">
                <a:solidFill>
                  <a:schemeClr val="bg1"/>
                </a:solidFill>
              </a:rPr>
              <a:t>fr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07" y="6039754"/>
            <a:ext cx="4508537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</a:t>
            </a:r>
            <a:r>
              <a:rPr lang="en-GB" sz="3600" dirty="0" err="1">
                <a:solidFill>
                  <a:schemeClr val="bg1"/>
                </a:solidFill>
              </a:rPr>
              <a:t>zh</a:t>
            </a:r>
            <a:r>
              <a:rPr lang="en-GB" sz="3600" dirty="0">
                <a:solidFill>
                  <a:schemeClr val="bg1"/>
                </a:solidFill>
              </a:rPr>
              <a:t>-hans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4140E1-8641-4763-BB83-4C024A456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FA8376-7D8C-48D1-B667-01A6EA40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4" y="0"/>
            <a:ext cx="733827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092D65-E5CE-4198-8FF3-939819DF89C6}"/>
              </a:ext>
            </a:extLst>
          </p:cNvPr>
          <p:cNvSpPr txBox="1"/>
          <p:nvPr/>
        </p:nvSpPr>
        <p:spPr>
          <a:xfrm>
            <a:off x="580921" y="5867839"/>
            <a:ext cx="4278830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</a:t>
            </a:r>
            <a:r>
              <a:rPr lang="en-GB" sz="3600" dirty="0" err="1">
                <a:solidFill>
                  <a:schemeClr val="bg1"/>
                </a:solidFill>
              </a:rPr>
              <a:t>zh-hans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870" y="6030217"/>
            <a:ext cx="3383839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</a:t>
            </a:r>
            <a:r>
              <a:rPr lang="en-GB" sz="3600" dirty="0" err="1">
                <a:solidFill>
                  <a:schemeClr val="bg1"/>
                </a:solidFill>
              </a:rPr>
              <a:t>ru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92C-F13C-4A10-8811-94376697F6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71759-0370-49D9-B2A5-A88C2FAC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" y="0"/>
            <a:ext cx="736862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4AA48B-0C80-43BB-850A-6AC53285D1FE}"/>
              </a:ext>
            </a:extLst>
          </p:cNvPr>
          <p:cNvSpPr txBox="1"/>
          <p:nvPr/>
        </p:nvSpPr>
        <p:spPr>
          <a:xfrm>
            <a:off x="527641" y="5856812"/>
            <a:ext cx="3336635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cochrane.org/fa</a:t>
            </a:r>
          </a:p>
        </p:txBody>
      </p:sp>
    </p:spTree>
    <p:extLst>
      <p:ext uri="{BB962C8B-B14F-4D97-AF65-F5344CB8AC3E}">
        <p14:creationId xmlns:p14="http://schemas.microsoft.com/office/powerpoint/2010/main" val="17296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7F5579-17A0-4869-B2DE-6D29680B7B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827" r="2827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5CA1E-164D-4F58-B4FD-06140ACDEC5D}"/>
              </a:ext>
            </a:extLst>
          </p:cNvPr>
          <p:cNvSpPr txBox="1"/>
          <p:nvPr/>
        </p:nvSpPr>
        <p:spPr>
          <a:xfrm>
            <a:off x="527641" y="5856812"/>
            <a:ext cx="4044359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cochranelibrary.com</a:t>
            </a:r>
          </a:p>
        </p:txBody>
      </p:sp>
    </p:spTree>
    <p:extLst>
      <p:ext uri="{BB962C8B-B14F-4D97-AF65-F5344CB8AC3E}">
        <p14:creationId xmlns:p14="http://schemas.microsoft.com/office/powerpoint/2010/main" val="16868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BC6053-D161-443D-AC29-E510A8DB5B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530" r="3530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CB352-F443-43ED-A9FF-68B3D7A191CB}"/>
              </a:ext>
            </a:extLst>
          </p:cNvPr>
          <p:cNvSpPr txBox="1"/>
          <p:nvPr/>
        </p:nvSpPr>
        <p:spPr>
          <a:xfrm>
            <a:off x="527641" y="5856812"/>
            <a:ext cx="4539309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cochranelibrary.com/es</a:t>
            </a:r>
          </a:p>
        </p:txBody>
      </p:sp>
    </p:spTree>
    <p:extLst>
      <p:ext uri="{BB962C8B-B14F-4D97-AF65-F5344CB8AC3E}">
        <p14:creationId xmlns:p14="http://schemas.microsoft.com/office/powerpoint/2010/main" val="222879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780C04-BF90-4D43-B407-97490B53AE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3" r="103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30B5-8786-4B3E-8568-6EAEB7D9C1CD}"/>
              </a:ext>
            </a:extLst>
          </p:cNvPr>
          <p:cNvSpPr txBox="1"/>
          <p:nvPr/>
        </p:nvSpPr>
        <p:spPr>
          <a:xfrm>
            <a:off x="527641" y="5856812"/>
            <a:ext cx="4044359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cochranelibrary.com</a:t>
            </a:r>
          </a:p>
        </p:txBody>
      </p:sp>
    </p:spTree>
    <p:extLst>
      <p:ext uri="{BB962C8B-B14F-4D97-AF65-F5344CB8AC3E}">
        <p14:creationId xmlns:p14="http://schemas.microsoft.com/office/powerpoint/2010/main" val="400273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38C785-7A71-47EC-9FE9-B3FDC9E8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C02E4-1938-4CF2-BDB2-4FCFB5FD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5" y="0"/>
            <a:ext cx="944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59</Words>
  <Application>Microsoft Office PowerPoint</Application>
  <PresentationFormat>On-screen Show (4:3)</PresentationFormat>
  <Paragraphs>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Millward</dc:creator>
  <cp:lastModifiedBy>Judith Deppe</cp:lastModifiedBy>
  <cp:revision>5</cp:revision>
  <dcterms:created xsi:type="dcterms:W3CDTF">2015-09-30T10:52:12Z</dcterms:created>
  <dcterms:modified xsi:type="dcterms:W3CDTF">2021-09-21T08:37:11Z</dcterms:modified>
</cp:coreProperties>
</file>