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7" r:id="rId5"/>
    <p:sldId id="263" r:id="rId6"/>
    <p:sldId id="256" r:id="rId7"/>
    <p:sldId id="258" r:id="rId8"/>
    <p:sldId id="259" r:id="rId9"/>
    <p:sldId id="260" r:id="rId10"/>
    <p:sldId id="261" r:id="rId11"/>
    <p:sldId id="262" r:id="rId12"/>
    <p:sldId id="267" r:id="rId13"/>
    <p:sldId id="269" r:id="rId14"/>
    <p:sldId id="270" r:id="rId15"/>
    <p:sldId id="273" r:id="rId16"/>
    <p:sldId id="271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24" autoAdjust="0"/>
  </p:normalViewPr>
  <p:slideViewPr>
    <p:cSldViewPr snapToGrid="0">
      <p:cViewPr>
        <p:scale>
          <a:sx n="75" d="100"/>
          <a:sy n="75" d="100"/>
        </p:scale>
        <p:origin x="1914" y="6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nacio Ricci Cabello" userId="S::s015714@ibsalut.es::a7fb5467-1e18-49d4-8d11-a0bdc957220d" providerId="AD" clId="Web-{F00E6895-F36D-3327-2F30-FEB6CBB6FC97}"/>
    <pc:docChg chg="addSld delSld modSld">
      <pc:chgData name="Ignacio Ricci Cabello" userId="S::s015714@ibsalut.es::a7fb5467-1e18-49d4-8d11-a0bdc957220d" providerId="AD" clId="Web-{F00E6895-F36D-3327-2F30-FEB6CBB6FC97}" dt="2024-11-22T09:05:10.784" v="397" actId="14100"/>
      <pc:docMkLst>
        <pc:docMk/>
      </pc:docMkLst>
      <pc:sldChg chg="addSp delSp">
        <pc:chgData name="Ignacio Ricci Cabello" userId="S::s015714@ibsalut.es::a7fb5467-1e18-49d4-8d11-a0bdc957220d" providerId="AD" clId="Web-{F00E6895-F36D-3327-2F30-FEB6CBB6FC97}" dt="2024-11-22T08:42:27.923" v="10"/>
        <pc:sldMkLst>
          <pc:docMk/>
          <pc:sldMk cId="1583497927" sldId="256"/>
        </pc:sldMkLst>
        <pc:picChg chg="del">
          <ac:chgData name="Ignacio Ricci Cabello" userId="S::s015714@ibsalut.es::a7fb5467-1e18-49d4-8d11-a0bdc957220d" providerId="AD" clId="Web-{F00E6895-F36D-3327-2F30-FEB6CBB6FC97}" dt="2024-11-22T08:42:27.392" v="8"/>
          <ac:picMkLst>
            <pc:docMk/>
            <pc:sldMk cId="1583497927" sldId="256"/>
            <ac:picMk id="5" creationId="{00000000-0000-0000-0000-000000000000}"/>
          </ac:picMkLst>
        </pc:picChg>
        <pc:picChg chg="add">
          <ac:chgData name="Ignacio Ricci Cabello" userId="S::s015714@ibsalut.es::a7fb5467-1e18-49d4-8d11-a0bdc957220d" providerId="AD" clId="Web-{F00E6895-F36D-3327-2F30-FEB6CBB6FC97}" dt="2024-11-22T08:42:27.908" v="9"/>
          <ac:picMkLst>
            <pc:docMk/>
            <pc:sldMk cId="1583497927" sldId="256"/>
            <ac:picMk id="14" creationId="{17DEB3F4-2845-B091-F4F4-040179377AE7}"/>
          </ac:picMkLst>
        </pc:picChg>
        <pc:picChg chg="add">
          <ac:chgData name="Ignacio Ricci Cabello" userId="S::s015714@ibsalut.es::a7fb5467-1e18-49d4-8d11-a0bdc957220d" providerId="AD" clId="Web-{F00E6895-F36D-3327-2F30-FEB6CBB6FC97}" dt="2024-11-22T08:42:27.923" v="10"/>
          <ac:picMkLst>
            <pc:docMk/>
            <pc:sldMk cId="1583497927" sldId="256"/>
            <ac:picMk id="16" creationId="{637066B8-949E-DE59-423D-08B34A215557}"/>
          </ac:picMkLst>
        </pc:picChg>
      </pc:sldChg>
      <pc:sldChg chg="addSp delSp modSp addAnim">
        <pc:chgData name="Ignacio Ricci Cabello" userId="S::s015714@ibsalut.es::a7fb5467-1e18-49d4-8d11-a0bdc957220d" providerId="AD" clId="Web-{F00E6895-F36D-3327-2F30-FEB6CBB6FC97}" dt="2024-11-22T08:59:21.853" v="335" actId="1076"/>
        <pc:sldMkLst>
          <pc:docMk/>
          <pc:sldMk cId="1467213881" sldId="257"/>
        </pc:sldMkLst>
        <pc:spChg chg="mod">
          <ac:chgData name="Ignacio Ricci Cabello" userId="S::s015714@ibsalut.es::a7fb5467-1e18-49d4-8d11-a0bdc957220d" providerId="AD" clId="Web-{F00E6895-F36D-3327-2F30-FEB6CBB6FC97}" dt="2024-11-22T08:59:21.853" v="335" actId="1076"/>
          <ac:spMkLst>
            <pc:docMk/>
            <pc:sldMk cId="1467213881" sldId="257"/>
            <ac:spMk id="3" creationId="{00000000-0000-0000-0000-000000000000}"/>
          </ac:spMkLst>
        </pc:spChg>
        <pc:spChg chg="add mod">
          <ac:chgData name="Ignacio Ricci Cabello" userId="S::s015714@ibsalut.es::a7fb5467-1e18-49d4-8d11-a0bdc957220d" providerId="AD" clId="Web-{F00E6895-F36D-3327-2F30-FEB6CBB6FC97}" dt="2024-11-22T08:59:15.697" v="333" actId="20577"/>
          <ac:spMkLst>
            <pc:docMk/>
            <pc:sldMk cId="1467213881" sldId="257"/>
            <ac:spMk id="6" creationId="{45A17008-7A37-91FA-BA52-D8C67CE4E0A2}"/>
          </ac:spMkLst>
        </pc:spChg>
        <pc:picChg chg="add mod">
          <ac:chgData name="Ignacio Ricci Cabello" userId="S::s015714@ibsalut.es::a7fb5467-1e18-49d4-8d11-a0bdc957220d" providerId="AD" clId="Web-{F00E6895-F36D-3327-2F30-FEB6CBB6FC97}" dt="2024-11-22T08:42:16.454" v="3" actId="14100"/>
          <ac:picMkLst>
            <pc:docMk/>
            <pc:sldMk cId="1467213881" sldId="257"/>
            <ac:picMk id="4" creationId="{83D1BF60-A84D-806F-21B8-BC5ADCEEEA1A}"/>
          </ac:picMkLst>
        </pc:picChg>
        <pc:picChg chg="add mod">
          <ac:chgData name="Ignacio Ricci Cabello" userId="S::s015714@ibsalut.es::a7fb5467-1e18-49d4-8d11-a0bdc957220d" providerId="AD" clId="Web-{F00E6895-F36D-3327-2F30-FEB6CBB6FC97}" dt="2024-11-22T08:59:19.400" v="334" actId="1076"/>
          <ac:picMkLst>
            <pc:docMk/>
            <pc:sldMk cId="1467213881" sldId="257"/>
            <ac:picMk id="9" creationId="{596FB892-CD30-2C28-B3D8-ECACA91EBE18}"/>
          </ac:picMkLst>
        </pc:picChg>
        <pc:picChg chg="del">
          <ac:chgData name="Ignacio Ricci Cabello" userId="S::s015714@ibsalut.es::a7fb5467-1e18-49d4-8d11-a0bdc957220d" providerId="AD" clId="Web-{F00E6895-F36D-3327-2F30-FEB6CBB6FC97}" dt="2024-11-22T08:42:06.828" v="0"/>
          <ac:picMkLst>
            <pc:docMk/>
            <pc:sldMk cId="1467213881" sldId="257"/>
            <ac:picMk id="11" creationId="{00000000-0000-0000-0000-000000000000}"/>
          </ac:picMkLst>
        </pc:picChg>
        <pc:picChg chg="mod">
          <ac:chgData name="Ignacio Ricci Cabello" userId="S::s015714@ibsalut.es::a7fb5467-1e18-49d4-8d11-a0bdc957220d" providerId="AD" clId="Web-{F00E6895-F36D-3327-2F30-FEB6CBB6FC97}" dt="2024-11-22T08:42:18.829" v="4" actId="1076"/>
          <ac:picMkLst>
            <pc:docMk/>
            <pc:sldMk cId="1467213881" sldId="257"/>
            <ac:picMk id="1034" creationId="{00000000-0000-0000-0000-000000000000}"/>
          </ac:picMkLst>
        </pc:picChg>
      </pc:sldChg>
      <pc:sldChg chg="addSp delSp modSp mod setBg">
        <pc:chgData name="Ignacio Ricci Cabello" userId="S::s015714@ibsalut.es::a7fb5467-1e18-49d4-8d11-a0bdc957220d" providerId="AD" clId="Web-{F00E6895-F36D-3327-2F30-FEB6CBB6FC97}" dt="2024-11-22T09:01:05.470" v="361"/>
        <pc:sldMkLst>
          <pc:docMk/>
          <pc:sldMk cId="4111972786" sldId="258"/>
        </pc:sldMkLst>
        <pc:spChg chg="mod">
          <ac:chgData name="Ignacio Ricci Cabello" userId="S::s015714@ibsalut.es::a7fb5467-1e18-49d4-8d11-a0bdc957220d" providerId="AD" clId="Web-{F00E6895-F36D-3327-2F30-FEB6CBB6FC97}" dt="2024-11-22T09:01:05.470" v="361"/>
          <ac:spMkLst>
            <pc:docMk/>
            <pc:sldMk cId="4111972786" sldId="258"/>
            <ac:spMk id="2" creationId="{00000000-0000-0000-0000-000000000000}"/>
          </ac:spMkLst>
        </pc:spChg>
        <pc:spChg chg="mod">
          <ac:chgData name="Ignacio Ricci Cabello" userId="S::s015714@ibsalut.es::a7fb5467-1e18-49d4-8d11-a0bdc957220d" providerId="AD" clId="Web-{F00E6895-F36D-3327-2F30-FEB6CBB6FC97}" dt="2024-11-22T09:01:05.470" v="361"/>
          <ac:spMkLst>
            <pc:docMk/>
            <pc:sldMk cId="4111972786" sldId="258"/>
            <ac:spMk id="3" creationId="{00000000-0000-0000-0000-000000000000}"/>
          </ac:spMkLst>
        </pc:spChg>
        <pc:spChg chg="add">
          <ac:chgData name="Ignacio Ricci Cabello" userId="S::s015714@ibsalut.es::a7fb5467-1e18-49d4-8d11-a0bdc957220d" providerId="AD" clId="Web-{F00E6895-F36D-3327-2F30-FEB6CBB6FC97}" dt="2024-11-22T09:01:05.470" v="361"/>
          <ac:spMkLst>
            <pc:docMk/>
            <pc:sldMk cId="4111972786" sldId="258"/>
            <ac:spMk id="16" creationId="{DF8BC164-E230-753F-2C7E-B4EE7BA77CF1}"/>
          </ac:spMkLst>
        </pc:spChg>
        <pc:picChg chg="del">
          <ac:chgData name="Ignacio Ricci Cabello" userId="S::s015714@ibsalut.es::a7fb5467-1e18-49d4-8d11-a0bdc957220d" providerId="AD" clId="Web-{F00E6895-F36D-3327-2F30-FEB6CBB6FC97}" dt="2024-11-22T08:42:33.564" v="11"/>
          <ac:picMkLst>
            <pc:docMk/>
            <pc:sldMk cId="4111972786" sldId="258"/>
            <ac:picMk id="4" creationId="{00000000-0000-0000-0000-000000000000}"/>
          </ac:picMkLst>
        </pc:picChg>
        <pc:picChg chg="add del">
          <ac:chgData name="Ignacio Ricci Cabello" userId="S::s015714@ibsalut.es::a7fb5467-1e18-49d4-8d11-a0bdc957220d" providerId="AD" clId="Web-{F00E6895-F36D-3327-2F30-FEB6CBB6FC97}" dt="2024-11-22T08:42:45.002" v="14"/>
          <ac:picMkLst>
            <pc:docMk/>
            <pc:sldMk cId="4111972786" sldId="258"/>
            <ac:picMk id="6" creationId="{D58958C2-170D-D3F9-EEE7-C075D269BAB9}"/>
          </ac:picMkLst>
        </pc:picChg>
        <pc:picChg chg="add del mod">
          <ac:chgData name="Ignacio Ricci Cabello" userId="S::s015714@ibsalut.es::a7fb5467-1e18-49d4-8d11-a0bdc957220d" providerId="AD" clId="Web-{F00E6895-F36D-3327-2F30-FEB6CBB6FC97}" dt="2024-11-22T08:42:48.909" v="16"/>
          <ac:picMkLst>
            <pc:docMk/>
            <pc:sldMk cId="4111972786" sldId="258"/>
            <ac:picMk id="8" creationId="{3DDDD1AB-41F5-0D50-7191-2E7D2477CA14}"/>
          </ac:picMkLst>
        </pc:picChg>
        <pc:picChg chg="add mod">
          <ac:chgData name="Ignacio Ricci Cabello" userId="S::s015714@ibsalut.es::a7fb5467-1e18-49d4-8d11-a0bdc957220d" providerId="AD" clId="Web-{F00E6895-F36D-3327-2F30-FEB6CBB6FC97}" dt="2024-11-22T09:01:05.470" v="361"/>
          <ac:picMkLst>
            <pc:docMk/>
            <pc:sldMk cId="4111972786" sldId="258"/>
            <ac:picMk id="9" creationId="{359D452E-2843-A6CB-EAFF-22FEAC9E3D1A}"/>
          </ac:picMkLst>
        </pc:picChg>
        <pc:cxnChg chg="add">
          <ac:chgData name="Ignacio Ricci Cabello" userId="S::s015714@ibsalut.es::a7fb5467-1e18-49d4-8d11-a0bdc957220d" providerId="AD" clId="Web-{F00E6895-F36D-3327-2F30-FEB6CBB6FC97}" dt="2024-11-22T09:01:05.470" v="361"/>
          <ac:cxnSpMkLst>
            <pc:docMk/>
            <pc:sldMk cId="4111972786" sldId="258"/>
            <ac:cxnSpMk id="14" creationId="{FC23E3B9-5ABF-58B3-E2B0-E9A5DAA90037}"/>
          </ac:cxnSpMkLst>
        </pc:cxnChg>
      </pc:sldChg>
      <pc:sldChg chg="addSp delSp modSp">
        <pc:chgData name="Ignacio Ricci Cabello" userId="S::s015714@ibsalut.es::a7fb5467-1e18-49d4-8d11-a0bdc957220d" providerId="AD" clId="Web-{F00E6895-F36D-3327-2F30-FEB6CBB6FC97}" dt="2024-11-22T08:43:32.600" v="27"/>
        <pc:sldMkLst>
          <pc:docMk/>
          <pc:sldMk cId="175772516" sldId="259"/>
        </pc:sldMkLst>
        <pc:picChg chg="del">
          <ac:chgData name="Ignacio Ricci Cabello" userId="S::s015714@ibsalut.es::a7fb5467-1e18-49d4-8d11-a0bdc957220d" providerId="AD" clId="Web-{F00E6895-F36D-3327-2F30-FEB6CBB6FC97}" dt="2024-11-22T08:42:54.019" v="17"/>
          <ac:picMkLst>
            <pc:docMk/>
            <pc:sldMk cId="175772516" sldId="259"/>
            <ac:picMk id="5" creationId="{00000000-0000-0000-0000-000000000000}"/>
          </ac:picMkLst>
        </pc:picChg>
        <pc:picChg chg="add del">
          <ac:chgData name="Ignacio Ricci Cabello" userId="S::s015714@ibsalut.es::a7fb5467-1e18-49d4-8d11-a0bdc957220d" providerId="AD" clId="Web-{F00E6895-F36D-3327-2F30-FEB6CBB6FC97}" dt="2024-11-22T08:43:32.600" v="27"/>
          <ac:picMkLst>
            <pc:docMk/>
            <pc:sldMk cId="175772516" sldId="259"/>
            <ac:picMk id="6" creationId="{12AD6B3C-0912-5A69-5996-2A623872DA32}"/>
          </ac:picMkLst>
        </pc:picChg>
        <pc:picChg chg="add mod">
          <ac:chgData name="Ignacio Ricci Cabello" userId="S::s015714@ibsalut.es::a7fb5467-1e18-49d4-8d11-a0bdc957220d" providerId="AD" clId="Web-{F00E6895-F36D-3327-2F30-FEB6CBB6FC97}" dt="2024-11-22T08:43:30.131" v="26" actId="14100"/>
          <ac:picMkLst>
            <pc:docMk/>
            <pc:sldMk cId="175772516" sldId="259"/>
            <ac:picMk id="8" creationId="{B552B84D-A89D-EB78-29C3-F3C0A52AACFB}"/>
          </ac:picMkLst>
        </pc:picChg>
      </pc:sldChg>
      <pc:sldChg chg="addSp delSp modSp mod setBg">
        <pc:chgData name="Ignacio Ricci Cabello" userId="S::s015714@ibsalut.es::a7fb5467-1e18-49d4-8d11-a0bdc957220d" providerId="AD" clId="Web-{F00E6895-F36D-3327-2F30-FEB6CBB6FC97}" dt="2024-11-22T09:04:24.937" v="394" actId="20577"/>
        <pc:sldMkLst>
          <pc:docMk/>
          <pc:sldMk cId="2430597903" sldId="261"/>
        </pc:sldMkLst>
        <pc:spChg chg="del">
          <ac:chgData name="Ignacio Ricci Cabello" userId="S::s015714@ibsalut.es::a7fb5467-1e18-49d4-8d11-a0bdc957220d" providerId="AD" clId="Web-{F00E6895-F36D-3327-2F30-FEB6CBB6FC97}" dt="2024-11-22T08:43:44.178" v="29"/>
          <ac:spMkLst>
            <pc:docMk/>
            <pc:sldMk cId="2430597903" sldId="261"/>
            <ac:spMk id="2" creationId="{00000000-0000-0000-0000-000000000000}"/>
          </ac:spMkLst>
        </pc:spChg>
        <pc:spChg chg="add del mod">
          <ac:chgData name="Ignacio Ricci Cabello" userId="S::s015714@ibsalut.es::a7fb5467-1e18-49d4-8d11-a0bdc957220d" providerId="AD" clId="Web-{F00E6895-F36D-3327-2F30-FEB6CBB6FC97}" dt="2024-11-22T08:43:52.101" v="30"/>
          <ac:spMkLst>
            <pc:docMk/>
            <pc:sldMk cId="2430597903" sldId="261"/>
            <ac:spMk id="12" creationId="{AD629CA1-DCE4-8AE5-F3A6-919DB4ED87BD}"/>
          </ac:spMkLst>
        </pc:spChg>
        <pc:spChg chg="add">
          <ac:chgData name="Ignacio Ricci Cabello" userId="S::s015714@ibsalut.es::a7fb5467-1e18-49d4-8d11-a0bdc957220d" providerId="AD" clId="Web-{F00E6895-F36D-3327-2F30-FEB6CBB6FC97}" dt="2024-11-22T09:02:00.521" v="364"/>
          <ac:spMkLst>
            <pc:docMk/>
            <pc:sldMk cId="2430597903" sldId="261"/>
            <ac:spMk id="25" creationId="{352BEC0E-22F8-46D0-9632-375DB541B06C}"/>
          </ac:spMkLst>
        </pc:spChg>
        <pc:spChg chg="add">
          <ac:chgData name="Ignacio Ricci Cabello" userId="S::s015714@ibsalut.es::a7fb5467-1e18-49d4-8d11-a0bdc957220d" providerId="AD" clId="Web-{F00E6895-F36D-3327-2F30-FEB6CBB6FC97}" dt="2024-11-22T09:02:00.521" v="364"/>
          <ac:spMkLst>
            <pc:docMk/>
            <pc:sldMk cId="2430597903" sldId="261"/>
            <ac:spMk id="27" creationId="{3FCFB1DE-0B7E-48CC-BA90-B2AB0889F9D6}"/>
          </ac:spMkLst>
        </pc:spChg>
        <pc:spChg chg="add mod">
          <ac:chgData name="Ignacio Ricci Cabello" userId="S::s015714@ibsalut.es::a7fb5467-1e18-49d4-8d11-a0bdc957220d" providerId="AD" clId="Web-{F00E6895-F36D-3327-2F30-FEB6CBB6FC97}" dt="2024-11-22T09:04:24.937" v="394" actId="20577"/>
          <ac:spMkLst>
            <pc:docMk/>
            <pc:sldMk cId="2430597903" sldId="261"/>
            <ac:spMk id="89" creationId="{5F45E6FF-9A39-D242-7D4F-93CBBD77A6E6}"/>
          </ac:spMkLst>
        </pc:spChg>
        <pc:graphicFrameChg chg="mod ord modGraphic">
          <ac:chgData name="Ignacio Ricci Cabello" userId="S::s015714@ibsalut.es::a7fb5467-1e18-49d4-8d11-a0bdc957220d" providerId="AD" clId="Web-{F00E6895-F36D-3327-2F30-FEB6CBB6FC97}" dt="2024-11-22T09:04:01.310" v="375" actId="1076"/>
          <ac:graphicFrameMkLst>
            <pc:docMk/>
            <pc:sldMk cId="2430597903" sldId="261"/>
            <ac:graphicFrameMk id="4" creationId="{00000000-0000-0000-0000-000000000000}"/>
          </ac:graphicFrameMkLst>
        </pc:graphicFrameChg>
        <pc:picChg chg="mod">
          <ac:chgData name="Ignacio Ricci Cabello" userId="S::s015714@ibsalut.es::a7fb5467-1e18-49d4-8d11-a0bdc957220d" providerId="AD" clId="Web-{F00E6895-F36D-3327-2F30-FEB6CBB6FC97}" dt="2024-11-22T09:03:58.357" v="374" actId="1076"/>
          <ac:picMkLst>
            <pc:docMk/>
            <pc:sldMk cId="2430597903" sldId="261"/>
            <ac:picMk id="5" creationId="{00000000-0000-0000-0000-000000000000}"/>
          </ac:picMkLst>
        </pc:picChg>
        <pc:picChg chg="add mod">
          <ac:chgData name="Ignacio Ricci Cabello" userId="S::s015714@ibsalut.es::a7fb5467-1e18-49d4-8d11-a0bdc957220d" providerId="AD" clId="Web-{F00E6895-F36D-3327-2F30-FEB6CBB6FC97}" dt="2024-11-22T09:03:55.998" v="373" actId="1076"/>
          <ac:picMkLst>
            <pc:docMk/>
            <pc:sldMk cId="2430597903" sldId="261"/>
            <ac:picMk id="20" creationId="{E6DEEC54-B5FA-D2FF-A089-EFB9D48A61B3}"/>
          </ac:picMkLst>
        </pc:picChg>
      </pc:sldChg>
      <pc:sldChg chg="addSp delSp modSp mod setBg setClrOvrMap">
        <pc:chgData name="Ignacio Ricci Cabello" userId="S::s015714@ibsalut.es::a7fb5467-1e18-49d4-8d11-a0bdc957220d" providerId="AD" clId="Web-{F00E6895-F36D-3327-2F30-FEB6CBB6FC97}" dt="2024-11-22T09:03:36.027" v="372"/>
        <pc:sldMkLst>
          <pc:docMk/>
          <pc:sldMk cId="3354813560" sldId="262"/>
        </pc:sldMkLst>
        <pc:spChg chg="mod">
          <ac:chgData name="Ignacio Ricci Cabello" userId="S::s015714@ibsalut.es::a7fb5467-1e18-49d4-8d11-a0bdc957220d" providerId="AD" clId="Web-{F00E6895-F36D-3327-2F30-FEB6CBB6FC97}" dt="2024-11-22T09:03:36.027" v="372"/>
          <ac:spMkLst>
            <pc:docMk/>
            <pc:sldMk cId="3354813560" sldId="262"/>
            <ac:spMk id="2" creationId="{00000000-0000-0000-0000-000000000000}"/>
          </ac:spMkLst>
        </pc:spChg>
        <pc:spChg chg="mod ord">
          <ac:chgData name="Ignacio Ricci Cabello" userId="S::s015714@ibsalut.es::a7fb5467-1e18-49d4-8d11-a0bdc957220d" providerId="AD" clId="Web-{F00E6895-F36D-3327-2F30-FEB6CBB6FC97}" dt="2024-11-22T09:03:36.027" v="372"/>
          <ac:spMkLst>
            <pc:docMk/>
            <pc:sldMk cId="3354813560" sldId="262"/>
            <ac:spMk id="3" creationId="{00000000-0000-0000-0000-000000000000}"/>
          </ac:spMkLst>
        </pc:spChg>
        <pc:spChg chg="add del">
          <ac:chgData name="Ignacio Ricci Cabello" userId="S::s015714@ibsalut.es::a7fb5467-1e18-49d4-8d11-a0bdc957220d" providerId="AD" clId="Web-{F00E6895-F36D-3327-2F30-FEB6CBB6FC97}" dt="2024-11-22T09:03:36.027" v="372"/>
          <ac:spMkLst>
            <pc:docMk/>
            <pc:sldMk cId="3354813560" sldId="262"/>
            <ac:spMk id="16" creationId="{0EFD753D-6A49-46DD-9E82-AA6E2C62B461}"/>
          </ac:spMkLst>
        </pc:spChg>
        <pc:spChg chg="add del">
          <ac:chgData name="Ignacio Ricci Cabello" userId="S::s015714@ibsalut.es::a7fb5467-1e18-49d4-8d11-a0bdc957220d" providerId="AD" clId="Web-{F00E6895-F36D-3327-2F30-FEB6CBB6FC97}" dt="2024-11-22T09:03:36.027" v="372"/>
          <ac:spMkLst>
            <pc:docMk/>
            <pc:sldMk cId="3354813560" sldId="262"/>
            <ac:spMk id="18" creationId="{138A5824-1F4A-4EE7-BC13-5BB48FC0809B}"/>
          </ac:spMkLst>
        </pc:spChg>
        <pc:picChg chg="del">
          <ac:chgData name="Ignacio Ricci Cabello" userId="S::s015714@ibsalut.es::a7fb5467-1e18-49d4-8d11-a0bdc957220d" providerId="AD" clId="Web-{F00E6895-F36D-3327-2F30-FEB6CBB6FC97}" dt="2024-11-22T08:44:15.134" v="33"/>
          <ac:picMkLst>
            <pc:docMk/>
            <pc:sldMk cId="3354813560" sldId="262"/>
            <ac:picMk id="4" creationId="{00000000-0000-0000-0000-000000000000}"/>
          </ac:picMkLst>
        </pc:picChg>
        <pc:picChg chg="mod">
          <ac:chgData name="Ignacio Ricci Cabello" userId="S::s015714@ibsalut.es::a7fb5467-1e18-49d4-8d11-a0bdc957220d" providerId="AD" clId="Web-{F00E6895-F36D-3327-2F30-FEB6CBB6FC97}" dt="2024-11-22T09:03:36.027" v="372"/>
          <ac:picMkLst>
            <pc:docMk/>
            <pc:sldMk cId="3354813560" sldId="262"/>
            <ac:picMk id="5" creationId="{00000000-0000-0000-0000-000000000000}"/>
          </ac:picMkLst>
        </pc:picChg>
        <pc:picChg chg="mod ord">
          <ac:chgData name="Ignacio Ricci Cabello" userId="S::s015714@ibsalut.es::a7fb5467-1e18-49d4-8d11-a0bdc957220d" providerId="AD" clId="Web-{F00E6895-F36D-3327-2F30-FEB6CBB6FC97}" dt="2024-11-22T09:03:36.027" v="372"/>
          <ac:picMkLst>
            <pc:docMk/>
            <pc:sldMk cId="3354813560" sldId="262"/>
            <ac:picMk id="7" creationId="{00000000-0000-0000-0000-000000000000}"/>
          </ac:picMkLst>
        </pc:picChg>
        <pc:picChg chg="add mod">
          <ac:chgData name="Ignacio Ricci Cabello" userId="S::s015714@ibsalut.es::a7fb5467-1e18-49d4-8d11-a0bdc957220d" providerId="AD" clId="Web-{F00E6895-F36D-3327-2F30-FEB6CBB6FC97}" dt="2024-11-22T09:03:36.027" v="372"/>
          <ac:picMkLst>
            <pc:docMk/>
            <pc:sldMk cId="3354813560" sldId="262"/>
            <ac:picMk id="8" creationId="{872D65E6-B74F-C41A-0DDF-BD8B9B274B80}"/>
          </ac:picMkLst>
        </pc:picChg>
        <pc:picChg chg="mod">
          <ac:chgData name="Ignacio Ricci Cabello" userId="S::s015714@ibsalut.es::a7fb5467-1e18-49d4-8d11-a0bdc957220d" providerId="AD" clId="Web-{F00E6895-F36D-3327-2F30-FEB6CBB6FC97}" dt="2024-11-22T09:03:36.027" v="372"/>
          <ac:picMkLst>
            <pc:docMk/>
            <pc:sldMk cId="3354813560" sldId="262"/>
            <ac:picMk id="9" creationId="{00000000-0000-0000-0000-000000000000}"/>
          </ac:picMkLst>
        </pc:picChg>
        <pc:picChg chg="mod">
          <ac:chgData name="Ignacio Ricci Cabello" userId="S::s015714@ibsalut.es::a7fb5467-1e18-49d4-8d11-a0bdc957220d" providerId="AD" clId="Web-{F00E6895-F36D-3327-2F30-FEB6CBB6FC97}" dt="2024-11-22T09:03:36.027" v="372"/>
          <ac:picMkLst>
            <pc:docMk/>
            <pc:sldMk cId="3354813560" sldId="262"/>
            <ac:picMk id="11" creationId="{00000000-0000-0000-0000-000000000000}"/>
          </ac:picMkLst>
        </pc:picChg>
      </pc:sldChg>
      <pc:sldChg chg="addSp delSp modSp addAnim delAnim">
        <pc:chgData name="Ignacio Ricci Cabello" userId="S::s015714@ibsalut.es::a7fb5467-1e18-49d4-8d11-a0bdc957220d" providerId="AD" clId="Web-{F00E6895-F36D-3327-2F30-FEB6CBB6FC97}" dt="2024-11-22T09:00:08.544" v="358" actId="1076"/>
        <pc:sldMkLst>
          <pc:docMk/>
          <pc:sldMk cId="130526675" sldId="263"/>
        </pc:sldMkLst>
        <pc:spChg chg="mod">
          <ac:chgData name="Ignacio Ricci Cabello" userId="S::s015714@ibsalut.es::a7fb5467-1e18-49d4-8d11-a0bdc957220d" providerId="AD" clId="Web-{F00E6895-F36D-3327-2F30-FEB6CBB6FC97}" dt="2024-11-22T09:00:08.544" v="358" actId="1076"/>
          <ac:spMkLst>
            <pc:docMk/>
            <pc:sldMk cId="130526675" sldId="263"/>
            <ac:spMk id="2" creationId="{00000000-0000-0000-0000-000000000000}"/>
          </ac:spMkLst>
        </pc:spChg>
        <pc:spChg chg="del mod">
          <ac:chgData name="Ignacio Ricci Cabello" userId="S::s015714@ibsalut.es::a7fb5467-1e18-49d4-8d11-a0bdc957220d" providerId="AD" clId="Web-{F00E6895-F36D-3327-2F30-FEB6CBB6FC97}" dt="2024-11-22T08:59:25.791" v="337"/>
          <ac:spMkLst>
            <pc:docMk/>
            <pc:sldMk cId="130526675" sldId="263"/>
            <ac:spMk id="6" creationId="{00000000-0000-0000-0000-000000000000}"/>
          </ac:spMkLst>
        </pc:spChg>
        <pc:picChg chg="del">
          <ac:chgData name="Ignacio Ricci Cabello" userId="S::s015714@ibsalut.es::a7fb5467-1e18-49d4-8d11-a0bdc957220d" providerId="AD" clId="Web-{F00E6895-F36D-3327-2F30-FEB6CBB6FC97}" dt="2024-11-22T08:42:23.626" v="5"/>
          <ac:picMkLst>
            <pc:docMk/>
            <pc:sldMk cId="130526675" sldId="263"/>
            <ac:picMk id="3" creationId="{00000000-0000-0000-0000-000000000000}"/>
          </ac:picMkLst>
        </pc:picChg>
        <pc:picChg chg="mod">
          <ac:chgData name="Ignacio Ricci Cabello" userId="S::s015714@ibsalut.es::a7fb5467-1e18-49d4-8d11-a0bdc957220d" providerId="AD" clId="Web-{F00E6895-F36D-3327-2F30-FEB6CBB6FC97}" dt="2024-11-22T08:59:56.028" v="356" actId="1076"/>
          <ac:picMkLst>
            <pc:docMk/>
            <pc:sldMk cId="130526675" sldId="263"/>
            <ac:picMk id="5" creationId="{00000000-0000-0000-0000-000000000000}"/>
          </ac:picMkLst>
        </pc:picChg>
        <pc:picChg chg="del mod">
          <ac:chgData name="Ignacio Ricci Cabello" userId="S::s015714@ibsalut.es::a7fb5467-1e18-49d4-8d11-a0bdc957220d" providerId="AD" clId="Web-{F00E6895-F36D-3327-2F30-FEB6CBB6FC97}" dt="2024-11-22T08:59:25.791" v="336"/>
          <ac:picMkLst>
            <pc:docMk/>
            <pc:sldMk cId="130526675" sldId="263"/>
            <ac:picMk id="7" creationId="{00000000-0000-0000-0000-000000000000}"/>
          </ac:picMkLst>
        </pc:picChg>
        <pc:picChg chg="add">
          <ac:chgData name="Ignacio Ricci Cabello" userId="S::s015714@ibsalut.es::a7fb5467-1e18-49d4-8d11-a0bdc957220d" providerId="AD" clId="Web-{F00E6895-F36D-3327-2F30-FEB6CBB6FC97}" dt="2024-11-22T08:42:23.907" v="6"/>
          <ac:picMkLst>
            <pc:docMk/>
            <pc:sldMk cId="130526675" sldId="263"/>
            <ac:picMk id="8" creationId="{65458E16-1649-EBB4-39B5-45E59B508797}"/>
          </ac:picMkLst>
        </pc:picChg>
        <pc:picChg chg="add">
          <ac:chgData name="Ignacio Ricci Cabello" userId="S::s015714@ibsalut.es::a7fb5467-1e18-49d4-8d11-a0bdc957220d" providerId="AD" clId="Web-{F00E6895-F36D-3327-2F30-FEB6CBB6FC97}" dt="2024-11-22T08:42:23.923" v="7"/>
          <ac:picMkLst>
            <pc:docMk/>
            <pc:sldMk cId="130526675" sldId="263"/>
            <ac:picMk id="10" creationId="{963E93A6-0C37-E3D1-31AF-237100EB1F66}"/>
          </ac:picMkLst>
        </pc:picChg>
      </pc:sldChg>
      <pc:sldChg chg="del">
        <pc:chgData name="Ignacio Ricci Cabello" userId="S::s015714@ibsalut.es::a7fb5467-1e18-49d4-8d11-a0bdc957220d" providerId="AD" clId="Web-{F00E6895-F36D-3327-2F30-FEB6CBB6FC97}" dt="2024-11-22T08:47:09.927" v="226"/>
        <pc:sldMkLst>
          <pc:docMk/>
          <pc:sldMk cId="737172398" sldId="266"/>
        </pc:sldMkLst>
      </pc:sldChg>
      <pc:sldChg chg="addSp delSp">
        <pc:chgData name="Ignacio Ricci Cabello" userId="S::s015714@ibsalut.es::a7fb5467-1e18-49d4-8d11-a0bdc957220d" providerId="AD" clId="Web-{F00E6895-F36D-3327-2F30-FEB6CBB6FC97}" dt="2024-11-22T08:44:26.916" v="37"/>
        <pc:sldMkLst>
          <pc:docMk/>
          <pc:sldMk cId="1615971801" sldId="267"/>
        </pc:sldMkLst>
        <pc:picChg chg="del">
          <ac:chgData name="Ignacio Ricci Cabello" userId="S::s015714@ibsalut.es::a7fb5467-1e18-49d4-8d11-a0bdc957220d" providerId="AD" clId="Web-{F00E6895-F36D-3327-2F30-FEB6CBB6FC97}" dt="2024-11-22T08:44:25.150" v="36"/>
          <ac:picMkLst>
            <pc:docMk/>
            <pc:sldMk cId="1615971801" sldId="267"/>
            <ac:picMk id="4" creationId="{00000000-0000-0000-0000-000000000000}"/>
          </ac:picMkLst>
        </pc:picChg>
        <pc:picChg chg="add">
          <ac:chgData name="Ignacio Ricci Cabello" userId="S::s015714@ibsalut.es::a7fb5467-1e18-49d4-8d11-a0bdc957220d" providerId="AD" clId="Web-{F00E6895-F36D-3327-2F30-FEB6CBB6FC97}" dt="2024-11-22T08:44:26.916" v="37"/>
          <ac:picMkLst>
            <pc:docMk/>
            <pc:sldMk cId="1615971801" sldId="267"/>
            <ac:picMk id="7" creationId="{0CCA4238-2A66-D3B2-07AE-FFC0576EDD69}"/>
          </ac:picMkLst>
        </pc:picChg>
      </pc:sldChg>
      <pc:sldChg chg="addSp delSp">
        <pc:chgData name="Ignacio Ricci Cabello" userId="S::s015714@ibsalut.es::a7fb5467-1e18-49d4-8d11-a0bdc957220d" providerId="AD" clId="Web-{F00E6895-F36D-3327-2F30-FEB6CBB6FC97}" dt="2024-11-22T08:44:31.916" v="39"/>
        <pc:sldMkLst>
          <pc:docMk/>
          <pc:sldMk cId="4244675058" sldId="269"/>
        </pc:sldMkLst>
        <pc:picChg chg="del">
          <ac:chgData name="Ignacio Ricci Cabello" userId="S::s015714@ibsalut.es::a7fb5467-1e18-49d4-8d11-a0bdc957220d" providerId="AD" clId="Web-{F00E6895-F36D-3327-2F30-FEB6CBB6FC97}" dt="2024-11-22T08:44:29.541" v="38"/>
          <ac:picMkLst>
            <pc:docMk/>
            <pc:sldMk cId="4244675058" sldId="269"/>
            <ac:picMk id="4" creationId="{00000000-0000-0000-0000-000000000000}"/>
          </ac:picMkLst>
        </pc:picChg>
        <pc:picChg chg="add">
          <ac:chgData name="Ignacio Ricci Cabello" userId="S::s015714@ibsalut.es::a7fb5467-1e18-49d4-8d11-a0bdc957220d" providerId="AD" clId="Web-{F00E6895-F36D-3327-2F30-FEB6CBB6FC97}" dt="2024-11-22T08:44:31.916" v="39"/>
          <ac:picMkLst>
            <pc:docMk/>
            <pc:sldMk cId="4244675058" sldId="269"/>
            <ac:picMk id="7" creationId="{715151D6-4683-9CD7-DFA6-A862CAD0CECD}"/>
          </ac:picMkLst>
        </pc:picChg>
      </pc:sldChg>
      <pc:sldChg chg="addSp delSp modSp">
        <pc:chgData name="Ignacio Ricci Cabello" userId="S::s015714@ibsalut.es::a7fb5467-1e18-49d4-8d11-a0bdc957220d" providerId="AD" clId="Web-{F00E6895-F36D-3327-2F30-FEB6CBB6FC97}" dt="2024-11-22T08:50:09.674" v="247" actId="14100"/>
        <pc:sldMkLst>
          <pc:docMk/>
          <pc:sldMk cId="2604338683" sldId="270"/>
        </pc:sldMkLst>
        <pc:spChg chg="mod">
          <ac:chgData name="Ignacio Ricci Cabello" userId="S::s015714@ibsalut.es::a7fb5467-1e18-49d4-8d11-a0bdc957220d" providerId="AD" clId="Web-{F00E6895-F36D-3327-2F30-FEB6CBB6FC97}" dt="2024-11-22T08:50:03.596" v="245" actId="20577"/>
          <ac:spMkLst>
            <pc:docMk/>
            <pc:sldMk cId="2604338683" sldId="270"/>
            <ac:spMk id="3" creationId="{00000000-0000-0000-0000-000000000000}"/>
          </ac:spMkLst>
        </pc:spChg>
        <pc:picChg chg="del">
          <ac:chgData name="Ignacio Ricci Cabello" userId="S::s015714@ibsalut.es::a7fb5467-1e18-49d4-8d11-a0bdc957220d" providerId="AD" clId="Web-{F00E6895-F36D-3327-2F30-FEB6CBB6FC97}" dt="2024-11-22T08:44:36.276" v="40"/>
          <ac:picMkLst>
            <pc:docMk/>
            <pc:sldMk cId="2604338683" sldId="270"/>
            <ac:picMk id="4" creationId="{00000000-0000-0000-0000-000000000000}"/>
          </ac:picMkLst>
        </pc:picChg>
        <pc:picChg chg="add">
          <ac:chgData name="Ignacio Ricci Cabello" userId="S::s015714@ibsalut.es::a7fb5467-1e18-49d4-8d11-a0bdc957220d" providerId="AD" clId="Web-{F00E6895-F36D-3327-2F30-FEB6CBB6FC97}" dt="2024-11-22T08:44:38.432" v="41"/>
          <ac:picMkLst>
            <pc:docMk/>
            <pc:sldMk cId="2604338683" sldId="270"/>
            <ac:picMk id="6" creationId="{D5F1F30C-C610-4DEC-0837-7869ABF83368}"/>
          </ac:picMkLst>
        </pc:picChg>
        <pc:picChg chg="mod">
          <ac:chgData name="Ignacio Ricci Cabello" userId="S::s015714@ibsalut.es::a7fb5467-1e18-49d4-8d11-a0bdc957220d" providerId="AD" clId="Web-{F00E6895-F36D-3327-2F30-FEB6CBB6FC97}" dt="2024-11-22T08:50:09.674" v="247" actId="14100"/>
          <ac:picMkLst>
            <pc:docMk/>
            <pc:sldMk cId="2604338683" sldId="270"/>
            <ac:picMk id="4098" creationId="{00000000-0000-0000-0000-000000000000}"/>
          </ac:picMkLst>
        </pc:picChg>
      </pc:sldChg>
      <pc:sldChg chg="addSp delSp modSp">
        <pc:chgData name="Ignacio Ricci Cabello" userId="S::s015714@ibsalut.es::a7fb5467-1e18-49d4-8d11-a0bdc957220d" providerId="AD" clId="Web-{F00E6895-F36D-3327-2F30-FEB6CBB6FC97}" dt="2024-11-22T09:05:10.784" v="397" actId="14100"/>
        <pc:sldMkLst>
          <pc:docMk/>
          <pc:sldMk cId="1942604789" sldId="271"/>
        </pc:sldMkLst>
        <pc:spChg chg="mod">
          <ac:chgData name="Ignacio Ricci Cabello" userId="S::s015714@ibsalut.es::a7fb5467-1e18-49d4-8d11-a0bdc957220d" providerId="AD" clId="Web-{F00E6895-F36D-3327-2F30-FEB6CBB6FC97}" dt="2024-11-22T09:05:10.784" v="397" actId="14100"/>
          <ac:spMkLst>
            <pc:docMk/>
            <pc:sldMk cId="1942604789" sldId="271"/>
            <ac:spMk id="2" creationId="{00000000-0000-0000-0000-000000000000}"/>
          </ac:spMkLst>
        </pc:spChg>
        <pc:picChg chg="del">
          <ac:chgData name="Ignacio Ricci Cabello" userId="S::s015714@ibsalut.es::a7fb5467-1e18-49d4-8d11-a0bdc957220d" providerId="AD" clId="Web-{F00E6895-F36D-3327-2F30-FEB6CBB6FC97}" dt="2024-11-22T08:47:38.726" v="227"/>
          <ac:picMkLst>
            <pc:docMk/>
            <pc:sldMk cId="1942604789" sldId="271"/>
            <ac:picMk id="4" creationId="{00000000-0000-0000-0000-000000000000}"/>
          </ac:picMkLst>
        </pc:picChg>
        <pc:picChg chg="add">
          <ac:chgData name="Ignacio Ricci Cabello" userId="S::s015714@ibsalut.es::a7fb5467-1e18-49d4-8d11-a0bdc957220d" providerId="AD" clId="Web-{F00E6895-F36D-3327-2F30-FEB6CBB6FC97}" dt="2024-11-22T08:47:42.914" v="228"/>
          <ac:picMkLst>
            <pc:docMk/>
            <pc:sldMk cId="1942604789" sldId="271"/>
            <ac:picMk id="5" creationId="{0DDD4EA0-0A36-DA6D-F5AE-7BAA411E2617}"/>
          </ac:picMkLst>
        </pc:picChg>
        <pc:picChg chg="mod">
          <ac:chgData name="Ignacio Ricci Cabello" userId="S::s015714@ibsalut.es::a7fb5467-1e18-49d4-8d11-a0bdc957220d" providerId="AD" clId="Web-{F00E6895-F36D-3327-2F30-FEB6CBB6FC97}" dt="2024-11-22T09:05:03.784" v="395" actId="1076"/>
          <ac:picMkLst>
            <pc:docMk/>
            <pc:sldMk cId="1942604789" sldId="271"/>
            <ac:picMk id="6" creationId="{00000000-0000-0000-0000-000000000000}"/>
          </ac:picMkLst>
        </pc:picChg>
      </pc:sldChg>
      <pc:sldChg chg="add del replId">
        <pc:chgData name="Ignacio Ricci Cabello" userId="S::s015714@ibsalut.es::a7fb5467-1e18-49d4-8d11-a0bdc957220d" providerId="AD" clId="Web-{F00E6895-F36D-3327-2F30-FEB6CBB6FC97}" dt="2024-11-22T08:43:21.099" v="24"/>
        <pc:sldMkLst>
          <pc:docMk/>
          <pc:sldMk cId="1575992729" sldId="272"/>
        </pc:sldMkLst>
      </pc:sldChg>
      <pc:sldChg chg="delSp modSp add del replId">
        <pc:chgData name="Ignacio Ricci Cabello" userId="S::s015714@ibsalut.es::a7fb5467-1e18-49d4-8d11-a0bdc957220d" providerId="AD" clId="Web-{F00E6895-F36D-3327-2F30-FEB6CBB6FC97}" dt="2024-11-22T08:58:07.692" v="323"/>
        <pc:sldMkLst>
          <pc:docMk/>
          <pc:sldMk cId="3506048952" sldId="272"/>
        </pc:sldMkLst>
        <pc:spChg chg="mod">
          <ac:chgData name="Ignacio Ricci Cabello" userId="S::s015714@ibsalut.es::a7fb5467-1e18-49d4-8d11-a0bdc957220d" providerId="AD" clId="Web-{F00E6895-F36D-3327-2F30-FEB6CBB6FC97}" dt="2024-11-22T08:51:25.914" v="292" actId="20577"/>
          <ac:spMkLst>
            <pc:docMk/>
            <pc:sldMk cId="3506048952" sldId="272"/>
            <ac:spMk id="3" creationId="{00000000-0000-0000-0000-000000000000}"/>
          </ac:spMkLst>
        </pc:spChg>
        <pc:picChg chg="del">
          <ac:chgData name="Ignacio Ricci Cabello" userId="S::s015714@ibsalut.es::a7fb5467-1e18-49d4-8d11-a0bdc957220d" providerId="AD" clId="Web-{F00E6895-F36D-3327-2F30-FEB6CBB6FC97}" dt="2024-11-22T08:50:27.488" v="262"/>
          <ac:picMkLst>
            <pc:docMk/>
            <pc:sldMk cId="3506048952" sldId="272"/>
            <ac:picMk id="4098" creationId="{00000000-0000-0000-0000-000000000000}"/>
          </ac:picMkLst>
        </pc:picChg>
      </pc:sldChg>
      <pc:sldChg chg="addSp delSp modSp add replId">
        <pc:chgData name="Ignacio Ricci Cabello" userId="S::s015714@ibsalut.es::a7fb5467-1e18-49d4-8d11-a0bdc957220d" providerId="AD" clId="Web-{F00E6895-F36D-3327-2F30-FEB6CBB6FC97}" dt="2024-11-22T08:58:14.927" v="324" actId="1076"/>
        <pc:sldMkLst>
          <pc:docMk/>
          <pc:sldMk cId="4103862530" sldId="273"/>
        </pc:sldMkLst>
        <pc:spChg chg="mod">
          <ac:chgData name="Ignacio Ricci Cabello" userId="S::s015714@ibsalut.es::a7fb5467-1e18-49d4-8d11-a0bdc957220d" providerId="AD" clId="Web-{F00E6895-F36D-3327-2F30-FEB6CBB6FC97}" dt="2024-11-22T08:54:15.723" v="294" actId="20577"/>
          <ac:spMkLst>
            <pc:docMk/>
            <pc:sldMk cId="4103862530" sldId="273"/>
            <ac:spMk id="3" creationId="{00000000-0000-0000-0000-000000000000}"/>
          </ac:spMkLst>
        </pc:spChg>
        <pc:spChg chg="add mod">
          <ac:chgData name="Ignacio Ricci Cabello" userId="S::s015714@ibsalut.es::a7fb5467-1e18-49d4-8d11-a0bdc957220d" providerId="AD" clId="Web-{F00E6895-F36D-3327-2F30-FEB6CBB6FC97}" dt="2024-11-22T08:58:14.927" v="324" actId="1076"/>
          <ac:spMkLst>
            <pc:docMk/>
            <pc:sldMk cId="4103862530" sldId="273"/>
            <ac:spMk id="4" creationId="{8ADCF663-E7C7-1C6D-2E1D-8F66084E2DED}"/>
          </ac:spMkLst>
        </pc:spChg>
        <pc:spChg chg="add mod">
          <ac:chgData name="Ignacio Ricci Cabello" userId="S::s015714@ibsalut.es::a7fb5467-1e18-49d4-8d11-a0bdc957220d" providerId="AD" clId="Web-{F00E6895-F36D-3327-2F30-FEB6CBB6FC97}" dt="2024-11-22T08:57:49.081" v="320" actId="20577"/>
          <ac:spMkLst>
            <pc:docMk/>
            <pc:sldMk cId="4103862530" sldId="273"/>
            <ac:spMk id="5" creationId="{C0C1A952-1814-F36F-F848-378258595E78}"/>
          </ac:spMkLst>
        </pc:spChg>
        <pc:picChg chg="add mod">
          <ac:chgData name="Ignacio Ricci Cabello" userId="S::s015714@ibsalut.es::a7fb5467-1e18-49d4-8d11-a0bdc957220d" providerId="AD" clId="Web-{F00E6895-F36D-3327-2F30-FEB6CBB6FC97}" dt="2024-11-22T08:58:04.770" v="322" actId="1076"/>
          <ac:picMkLst>
            <pc:docMk/>
            <pc:sldMk cId="4103862530" sldId="273"/>
            <ac:picMk id="8" creationId="{23908310-49D7-64CD-6CC0-2EAD217EDA5B}"/>
          </ac:picMkLst>
        </pc:picChg>
        <pc:picChg chg="del">
          <ac:chgData name="Ignacio Ricci Cabello" userId="S::s015714@ibsalut.es::a7fb5467-1e18-49d4-8d11-a0bdc957220d" providerId="AD" clId="Web-{F00E6895-F36D-3327-2F30-FEB6CBB6FC97}" dt="2024-11-22T08:54:16.285" v="295"/>
          <ac:picMkLst>
            <pc:docMk/>
            <pc:sldMk cId="4103862530" sldId="273"/>
            <ac:picMk id="4098" creationId="{00000000-0000-0000-0000-000000000000}"/>
          </ac:picMkLst>
        </pc:picChg>
      </pc:sldChg>
    </pc:docChg>
  </pc:docChgLst>
  <pc:docChgLst>
    <pc:chgData name="Maria Antonia Fiol de Roque" userId="S::s034074@ibsalut.es::e5de4f53-733e-4f28-81b4-5a94d789f413" providerId="AD" clId="Web-{02B2A6A5-2496-E0E7-B994-F83A0A401AF0}"/>
    <pc:docChg chg="modSld">
      <pc:chgData name="Maria Antonia Fiol de Roque" userId="S::s034074@ibsalut.es::e5de4f53-733e-4f28-81b4-5a94d789f413" providerId="AD" clId="Web-{02B2A6A5-2496-E0E7-B994-F83A0A401AF0}" dt="2024-11-21T11:50:35.266" v="27" actId="20577"/>
      <pc:docMkLst>
        <pc:docMk/>
      </pc:docMkLst>
      <pc:sldChg chg="modSp">
        <pc:chgData name="Maria Antonia Fiol de Roque" userId="S::s034074@ibsalut.es::e5de4f53-733e-4f28-81b4-5a94d789f413" providerId="AD" clId="Web-{02B2A6A5-2496-E0E7-B994-F83A0A401AF0}" dt="2024-11-21T11:50:35.266" v="27" actId="20577"/>
        <pc:sldMkLst>
          <pc:docMk/>
          <pc:sldMk cId="1583497927" sldId="256"/>
        </pc:sldMkLst>
        <pc:spChg chg="mod">
          <ac:chgData name="Maria Antonia Fiol de Roque" userId="S::s034074@ibsalut.es::e5de4f53-733e-4f28-81b4-5a94d789f413" providerId="AD" clId="Web-{02B2A6A5-2496-E0E7-B994-F83A0A401AF0}" dt="2024-11-21T11:50:19.859" v="20" actId="20577"/>
          <ac:spMkLst>
            <pc:docMk/>
            <pc:sldMk cId="1583497927" sldId="256"/>
            <ac:spMk id="6" creationId="{00000000-0000-0000-0000-000000000000}"/>
          </ac:spMkLst>
        </pc:spChg>
        <pc:spChg chg="mod">
          <ac:chgData name="Maria Antonia Fiol de Roque" userId="S::s034074@ibsalut.es::e5de4f53-733e-4f28-81b4-5a94d789f413" providerId="AD" clId="Web-{02B2A6A5-2496-E0E7-B994-F83A0A401AF0}" dt="2024-11-21T11:50:25.500" v="23" actId="20577"/>
          <ac:spMkLst>
            <pc:docMk/>
            <pc:sldMk cId="1583497927" sldId="256"/>
            <ac:spMk id="7" creationId="{00000000-0000-0000-0000-000000000000}"/>
          </ac:spMkLst>
        </pc:spChg>
        <pc:spChg chg="mod">
          <ac:chgData name="Maria Antonia Fiol de Roque" userId="S::s034074@ibsalut.es::e5de4f53-733e-4f28-81b4-5a94d789f413" providerId="AD" clId="Web-{02B2A6A5-2496-E0E7-B994-F83A0A401AF0}" dt="2024-11-21T11:50:30.547" v="25" actId="20577"/>
          <ac:spMkLst>
            <pc:docMk/>
            <pc:sldMk cId="1583497927" sldId="256"/>
            <ac:spMk id="8" creationId="{00000000-0000-0000-0000-000000000000}"/>
          </ac:spMkLst>
        </pc:spChg>
        <pc:spChg chg="mod">
          <ac:chgData name="Maria Antonia Fiol de Roque" userId="S::s034074@ibsalut.es::e5de4f53-733e-4f28-81b4-5a94d789f413" providerId="AD" clId="Web-{02B2A6A5-2496-E0E7-B994-F83A0A401AF0}" dt="2024-11-21T11:50:35.266" v="27" actId="20577"/>
          <ac:spMkLst>
            <pc:docMk/>
            <pc:sldMk cId="1583497927" sldId="256"/>
            <ac:spMk id="9" creationId="{00000000-0000-0000-0000-000000000000}"/>
          </ac:spMkLst>
        </pc:spChg>
        <pc:spChg chg="mod">
          <ac:chgData name="Maria Antonia Fiol de Roque" userId="S::s034074@ibsalut.es::e5de4f53-733e-4f28-81b4-5a94d789f413" providerId="AD" clId="Web-{02B2A6A5-2496-E0E7-B994-F83A0A401AF0}" dt="2024-11-21T11:50:03.999" v="2" actId="20577"/>
          <ac:spMkLst>
            <pc:docMk/>
            <pc:sldMk cId="1583497927" sldId="256"/>
            <ac:spMk id="10" creationId="{00000000-0000-0000-0000-000000000000}"/>
          </ac:spMkLst>
        </pc:spChg>
      </pc:sldChg>
      <pc:sldChg chg="modSp">
        <pc:chgData name="Maria Antonia Fiol de Roque" userId="S::s034074@ibsalut.es::e5de4f53-733e-4f28-81b4-5a94d789f413" providerId="AD" clId="Web-{02B2A6A5-2496-E0E7-B994-F83A0A401AF0}" dt="2024-11-21T11:48:58.464" v="0" actId="1076"/>
        <pc:sldMkLst>
          <pc:docMk/>
          <pc:sldMk cId="1467213881" sldId="257"/>
        </pc:sldMkLst>
        <pc:picChg chg="mod">
          <ac:chgData name="Maria Antonia Fiol de Roque" userId="S::s034074@ibsalut.es::e5de4f53-733e-4f28-81b4-5a94d789f413" providerId="AD" clId="Web-{02B2A6A5-2496-E0E7-B994-F83A0A401AF0}" dt="2024-11-21T11:48:58.464" v="0" actId="1076"/>
          <ac:picMkLst>
            <pc:docMk/>
            <pc:sldMk cId="1467213881" sldId="257"/>
            <ac:picMk id="1034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CB70D7-3B60-48F7-AFA6-4AC5FC93EC4E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</dgm:pt>
    <dgm:pt modelId="{82EEC132-5060-4853-B61E-DC62538611EF}">
      <dgm:prSet phldrT="[Texto]"/>
      <dgm:spPr/>
      <dgm:t>
        <a:bodyPr/>
        <a:lstStyle/>
        <a:p>
          <a:r>
            <a:rPr lang="es-ES" dirty="0"/>
            <a:t>Centro Cochrane Iberoamérica (coordinador)</a:t>
          </a:r>
        </a:p>
      </dgm:t>
    </dgm:pt>
    <dgm:pt modelId="{D5D71FC3-6CCE-4B54-A9C0-D24D6D3E0E9F}" type="parTrans" cxnId="{E7789E29-83BF-4E9B-8FA1-9505C62F044C}">
      <dgm:prSet/>
      <dgm:spPr/>
      <dgm:t>
        <a:bodyPr/>
        <a:lstStyle/>
        <a:p>
          <a:endParaRPr lang="es-ES"/>
        </a:p>
      </dgm:t>
    </dgm:pt>
    <dgm:pt modelId="{FBD21F9C-276B-418E-B770-EF655507C777}" type="sibTrans" cxnId="{E7789E29-83BF-4E9B-8FA1-9505C62F044C}">
      <dgm:prSet/>
      <dgm:spPr/>
      <dgm:t>
        <a:bodyPr/>
        <a:lstStyle/>
        <a:p>
          <a:endParaRPr lang="es-ES"/>
        </a:p>
      </dgm:t>
    </dgm:pt>
    <dgm:pt modelId="{B75ABC91-5A19-48BD-977D-1AE5F663A591}">
      <dgm:prSet phldrT="[Texto]"/>
      <dgm:spPr/>
      <dgm:t>
        <a:bodyPr/>
        <a:lstStyle/>
        <a:p>
          <a:r>
            <a:rPr lang="es-ES" dirty="0"/>
            <a:t>Centros Nacionales</a:t>
          </a:r>
        </a:p>
      </dgm:t>
    </dgm:pt>
    <dgm:pt modelId="{FE2AB128-D0DB-4FB5-A60D-4CB6524AF804}" type="parTrans" cxnId="{9B2B0674-3445-4F5A-B3E2-38D36F96E0AD}">
      <dgm:prSet/>
      <dgm:spPr/>
      <dgm:t>
        <a:bodyPr/>
        <a:lstStyle/>
        <a:p>
          <a:endParaRPr lang="es-ES"/>
        </a:p>
      </dgm:t>
    </dgm:pt>
    <dgm:pt modelId="{A0DF5D47-5571-468D-9E5C-9F3EA37428BF}" type="sibTrans" cxnId="{9B2B0674-3445-4F5A-B3E2-38D36F96E0AD}">
      <dgm:prSet/>
      <dgm:spPr/>
      <dgm:t>
        <a:bodyPr/>
        <a:lstStyle/>
        <a:p>
          <a:endParaRPr lang="es-ES"/>
        </a:p>
      </dgm:t>
    </dgm:pt>
    <dgm:pt modelId="{AA191033-1092-4798-9E3B-C43A7658CDC0}">
      <dgm:prSet phldrT="[Texto]"/>
      <dgm:spPr/>
      <dgm:t>
        <a:bodyPr/>
        <a:lstStyle/>
        <a:p>
          <a:r>
            <a:rPr lang="es-ES" dirty="0"/>
            <a:t>Centros Asociados</a:t>
          </a:r>
        </a:p>
      </dgm:t>
    </dgm:pt>
    <dgm:pt modelId="{18F8C3C2-CE06-49A7-B05B-58A5D38EE293}" type="parTrans" cxnId="{76D909B2-4814-4DAA-8931-8656D2A2715D}">
      <dgm:prSet/>
      <dgm:spPr/>
      <dgm:t>
        <a:bodyPr/>
        <a:lstStyle/>
        <a:p>
          <a:endParaRPr lang="es-ES"/>
        </a:p>
      </dgm:t>
    </dgm:pt>
    <dgm:pt modelId="{876A5826-9E4E-424D-8267-7065445005C9}" type="sibTrans" cxnId="{76D909B2-4814-4DAA-8931-8656D2A2715D}">
      <dgm:prSet/>
      <dgm:spPr/>
      <dgm:t>
        <a:bodyPr/>
        <a:lstStyle/>
        <a:p>
          <a:endParaRPr lang="es-ES"/>
        </a:p>
      </dgm:t>
    </dgm:pt>
    <dgm:pt modelId="{A7921481-60EE-4D71-B5DE-1282AB868B10}">
      <dgm:prSet phldrT="[Texto]"/>
      <dgm:spPr/>
      <dgm:t>
        <a:bodyPr/>
        <a:lstStyle/>
        <a:p>
          <a:r>
            <a:rPr lang="es-ES" dirty="0"/>
            <a:t>Instituciones Afiliadas</a:t>
          </a:r>
        </a:p>
      </dgm:t>
    </dgm:pt>
    <dgm:pt modelId="{3F4C9500-05AA-4F43-9A83-AD0888958DBA}" type="parTrans" cxnId="{C4F3B59D-819D-4A9D-864E-BEFA788E67AB}">
      <dgm:prSet/>
      <dgm:spPr/>
      <dgm:t>
        <a:bodyPr/>
        <a:lstStyle/>
        <a:p>
          <a:endParaRPr lang="es-ES"/>
        </a:p>
      </dgm:t>
    </dgm:pt>
    <dgm:pt modelId="{CD206D11-4F23-4255-84B7-13802598446D}" type="sibTrans" cxnId="{C4F3B59D-819D-4A9D-864E-BEFA788E67AB}">
      <dgm:prSet/>
      <dgm:spPr/>
      <dgm:t>
        <a:bodyPr/>
        <a:lstStyle/>
        <a:p>
          <a:endParaRPr lang="es-ES"/>
        </a:p>
      </dgm:t>
    </dgm:pt>
    <dgm:pt modelId="{33713224-4E99-48DA-A470-60CC23C0B021}" type="pres">
      <dgm:prSet presAssocID="{AACB70D7-3B60-48F7-AFA6-4AC5FC93EC4E}" presName="outerComposite" presStyleCnt="0">
        <dgm:presLayoutVars>
          <dgm:chMax val="5"/>
          <dgm:dir/>
          <dgm:resizeHandles val="exact"/>
        </dgm:presLayoutVars>
      </dgm:prSet>
      <dgm:spPr/>
    </dgm:pt>
    <dgm:pt modelId="{F6B3B2D3-955F-47AA-BA1B-2D5EA2F22A3D}" type="pres">
      <dgm:prSet presAssocID="{AACB70D7-3B60-48F7-AFA6-4AC5FC93EC4E}" presName="dummyMaxCanvas" presStyleCnt="0">
        <dgm:presLayoutVars/>
      </dgm:prSet>
      <dgm:spPr/>
    </dgm:pt>
    <dgm:pt modelId="{A983F71F-90EC-4ABA-97DC-311D7EED0112}" type="pres">
      <dgm:prSet presAssocID="{AACB70D7-3B60-48F7-AFA6-4AC5FC93EC4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8A764B-0878-4EF2-957E-0B8779A16F36}" type="pres">
      <dgm:prSet presAssocID="{AACB70D7-3B60-48F7-AFA6-4AC5FC93EC4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ED3803-7087-4A5C-9005-9BACFD38A917}" type="pres">
      <dgm:prSet presAssocID="{AACB70D7-3B60-48F7-AFA6-4AC5FC93EC4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890216-053C-4538-8509-AE131ED32EFA}" type="pres">
      <dgm:prSet presAssocID="{AACB70D7-3B60-48F7-AFA6-4AC5FC93EC4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4A629F-6EE0-41F0-952A-B50FF43A06AF}" type="pres">
      <dgm:prSet presAssocID="{AACB70D7-3B60-48F7-AFA6-4AC5FC93EC4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B161AC-F4CB-46F9-8303-EA2F14081A50}" type="pres">
      <dgm:prSet presAssocID="{AACB70D7-3B60-48F7-AFA6-4AC5FC93EC4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760BE3-BDE9-46F4-AEBD-24EDDC84E7DE}" type="pres">
      <dgm:prSet presAssocID="{AACB70D7-3B60-48F7-AFA6-4AC5FC93EC4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F132AA-E50F-482E-A312-2D4169C859D9}" type="pres">
      <dgm:prSet presAssocID="{AACB70D7-3B60-48F7-AFA6-4AC5FC93EC4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F5A67E-61B9-4F2B-8F8B-235EE9E0DD51}" type="pres">
      <dgm:prSet presAssocID="{AACB70D7-3B60-48F7-AFA6-4AC5FC93EC4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14DF2A-AC3C-43AB-A068-974EFECABE44}" type="pres">
      <dgm:prSet presAssocID="{AACB70D7-3B60-48F7-AFA6-4AC5FC93EC4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946414-2102-4483-9621-C3C1DA889B5F}" type="pres">
      <dgm:prSet presAssocID="{AACB70D7-3B60-48F7-AFA6-4AC5FC93EC4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13486C1-DF45-402C-9455-4545635716FA}" type="presOf" srcId="{A7921481-60EE-4D71-B5DE-1282AB868B10}" destId="{E5946414-2102-4483-9621-C3C1DA889B5F}" srcOrd="1" destOrd="0" presId="urn:microsoft.com/office/officeart/2005/8/layout/vProcess5"/>
    <dgm:cxn modelId="{7669FD5E-0CA5-401C-8042-3FCAC40FF47C}" type="presOf" srcId="{B75ABC91-5A19-48BD-977D-1AE5F663A591}" destId="{F7F5A67E-61B9-4F2B-8F8B-235EE9E0DD51}" srcOrd="1" destOrd="0" presId="urn:microsoft.com/office/officeart/2005/8/layout/vProcess5"/>
    <dgm:cxn modelId="{783A6B8A-BCDA-4923-9F55-6E825C0FBAB7}" type="presOf" srcId="{B75ABC91-5A19-48BD-977D-1AE5F663A591}" destId="{978A764B-0878-4EF2-957E-0B8779A16F36}" srcOrd="0" destOrd="0" presId="urn:microsoft.com/office/officeart/2005/8/layout/vProcess5"/>
    <dgm:cxn modelId="{C4F3B59D-819D-4A9D-864E-BEFA788E67AB}" srcId="{AACB70D7-3B60-48F7-AFA6-4AC5FC93EC4E}" destId="{A7921481-60EE-4D71-B5DE-1282AB868B10}" srcOrd="3" destOrd="0" parTransId="{3F4C9500-05AA-4F43-9A83-AD0888958DBA}" sibTransId="{CD206D11-4F23-4255-84B7-13802598446D}"/>
    <dgm:cxn modelId="{D9439D26-263A-4D64-BF39-337C80491AB3}" type="presOf" srcId="{876A5826-9E4E-424D-8267-7065445005C9}" destId="{DB760BE3-BDE9-46F4-AEBD-24EDDC84E7DE}" srcOrd="0" destOrd="0" presId="urn:microsoft.com/office/officeart/2005/8/layout/vProcess5"/>
    <dgm:cxn modelId="{9B2B0674-3445-4F5A-B3E2-38D36F96E0AD}" srcId="{AACB70D7-3B60-48F7-AFA6-4AC5FC93EC4E}" destId="{B75ABC91-5A19-48BD-977D-1AE5F663A591}" srcOrd="1" destOrd="0" parTransId="{FE2AB128-D0DB-4FB5-A60D-4CB6524AF804}" sibTransId="{A0DF5D47-5571-468D-9E5C-9F3EA37428BF}"/>
    <dgm:cxn modelId="{59D16A74-61B5-4045-B048-5272D338F327}" type="presOf" srcId="{AA191033-1092-4798-9E3B-C43A7658CDC0}" destId="{FE14DF2A-AC3C-43AB-A068-974EFECABE44}" srcOrd="1" destOrd="0" presId="urn:microsoft.com/office/officeart/2005/8/layout/vProcess5"/>
    <dgm:cxn modelId="{1BA0F737-CB13-4B93-BDC9-F768D6C933C8}" type="presOf" srcId="{AACB70D7-3B60-48F7-AFA6-4AC5FC93EC4E}" destId="{33713224-4E99-48DA-A470-60CC23C0B021}" srcOrd="0" destOrd="0" presId="urn:microsoft.com/office/officeart/2005/8/layout/vProcess5"/>
    <dgm:cxn modelId="{FE4DBD99-6CAB-4A29-A458-18EFCE89E5B9}" type="presOf" srcId="{82EEC132-5060-4853-B61E-DC62538611EF}" destId="{A983F71F-90EC-4ABA-97DC-311D7EED0112}" srcOrd="0" destOrd="0" presId="urn:microsoft.com/office/officeart/2005/8/layout/vProcess5"/>
    <dgm:cxn modelId="{1C6B855B-2550-48BA-ABC0-93AEF560DB3E}" type="presOf" srcId="{A7921481-60EE-4D71-B5DE-1282AB868B10}" destId="{5A890216-053C-4538-8509-AE131ED32EFA}" srcOrd="0" destOrd="0" presId="urn:microsoft.com/office/officeart/2005/8/layout/vProcess5"/>
    <dgm:cxn modelId="{A6E6AFE5-46CD-414F-8A17-1B787C172661}" type="presOf" srcId="{A0DF5D47-5571-468D-9E5C-9F3EA37428BF}" destId="{29B161AC-F4CB-46F9-8303-EA2F14081A50}" srcOrd="0" destOrd="0" presId="urn:microsoft.com/office/officeart/2005/8/layout/vProcess5"/>
    <dgm:cxn modelId="{BC85275E-658D-4B20-ABB4-1992F2F4B198}" type="presOf" srcId="{FBD21F9C-276B-418E-B770-EF655507C777}" destId="{B94A629F-6EE0-41F0-952A-B50FF43A06AF}" srcOrd="0" destOrd="0" presId="urn:microsoft.com/office/officeart/2005/8/layout/vProcess5"/>
    <dgm:cxn modelId="{E7789E29-83BF-4E9B-8FA1-9505C62F044C}" srcId="{AACB70D7-3B60-48F7-AFA6-4AC5FC93EC4E}" destId="{82EEC132-5060-4853-B61E-DC62538611EF}" srcOrd="0" destOrd="0" parTransId="{D5D71FC3-6CCE-4B54-A9C0-D24D6D3E0E9F}" sibTransId="{FBD21F9C-276B-418E-B770-EF655507C777}"/>
    <dgm:cxn modelId="{B94CAEB7-4B00-4914-9149-5DC9D211B0DA}" type="presOf" srcId="{AA191033-1092-4798-9E3B-C43A7658CDC0}" destId="{E2ED3803-7087-4A5C-9005-9BACFD38A917}" srcOrd="0" destOrd="0" presId="urn:microsoft.com/office/officeart/2005/8/layout/vProcess5"/>
    <dgm:cxn modelId="{C46A8C57-4C47-419A-8AED-33524E4BF393}" type="presOf" srcId="{82EEC132-5060-4853-B61E-DC62538611EF}" destId="{AEF132AA-E50F-482E-A312-2D4169C859D9}" srcOrd="1" destOrd="0" presId="urn:microsoft.com/office/officeart/2005/8/layout/vProcess5"/>
    <dgm:cxn modelId="{76D909B2-4814-4DAA-8931-8656D2A2715D}" srcId="{AACB70D7-3B60-48F7-AFA6-4AC5FC93EC4E}" destId="{AA191033-1092-4798-9E3B-C43A7658CDC0}" srcOrd="2" destOrd="0" parTransId="{18F8C3C2-CE06-49A7-B05B-58A5D38EE293}" sibTransId="{876A5826-9E4E-424D-8267-7065445005C9}"/>
    <dgm:cxn modelId="{FD6A727B-F8C1-469B-9FB6-FA8A7C291935}" type="presParOf" srcId="{33713224-4E99-48DA-A470-60CC23C0B021}" destId="{F6B3B2D3-955F-47AA-BA1B-2D5EA2F22A3D}" srcOrd="0" destOrd="0" presId="urn:microsoft.com/office/officeart/2005/8/layout/vProcess5"/>
    <dgm:cxn modelId="{911D3BF4-F42B-40B1-AC1E-EB7DA565FB9A}" type="presParOf" srcId="{33713224-4E99-48DA-A470-60CC23C0B021}" destId="{A983F71F-90EC-4ABA-97DC-311D7EED0112}" srcOrd="1" destOrd="0" presId="urn:microsoft.com/office/officeart/2005/8/layout/vProcess5"/>
    <dgm:cxn modelId="{0B0AFC4C-9D16-4D93-929C-228ED450A149}" type="presParOf" srcId="{33713224-4E99-48DA-A470-60CC23C0B021}" destId="{978A764B-0878-4EF2-957E-0B8779A16F36}" srcOrd="2" destOrd="0" presId="urn:microsoft.com/office/officeart/2005/8/layout/vProcess5"/>
    <dgm:cxn modelId="{6ACF130C-AB31-49CF-AA10-15570E294A4C}" type="presParOf" srcId="{33713224-4E99-48DA-A470-60CC23C0B021}" destId="{E2ED3803-7087-4A5C-9005-9BACFD38A917}" srcOrd="3" destOrd="0" presId="urn:microsoft.com/office/officeart/2005/8/layout/vProcess5"/>
    <dgm:cxn modelId="{1F82DC9E-2021-4B73-8F7E-F3B48E947BAD}" type="presParOf" srcId="{33713224-4E99-48DA-A470-60CC23C0B021}" destId="{5A890216-053C-4538-8509-AE131ED32EFA}" srcOrd="4" destOrd="0" presId="urn:microsoft.com/office/officeart/2005/8/layout/vProcess5"/>
    <dgm:cxn modelId="{5801FECC-F371-4C4B-BCF6-97B80E5B452F}" type="presParOf" srcId="{33713224-4E99-48DA-A470-60CC23C0B021}" destId="{B94A629F-6EE0-41F0-952A-B50FF43A06AF}" srcOrd="5" destOrd="0" presId="urn:microsoft.com/office/officeart/2005/8/layout/vProcess5"/>
    <dgm:cxn modelId="{D9846BC2-BA01-49F8-9160-17628CE813A4}" type="presParOf" srcId="{33713224-4E99-48DA-A470-60CC23C0B021}" destId="{29B161AC-F4CB-46F9-8303-EA2F14081A50}" srcOrd="6" destOrd="0" presId="urn:microsoft.com/office/officeart/2005/8/layout/vProcess5"/>
    <dgm:cxn modelId="{2061DDB9-9D9D-441A-9C91-0E9C0CBAB20B}" type="presParOf" srcId="{33713224-4E99-48DA-A470-60CC23C0B021}" destId="{DB760BE3-BDE9-46F4-AEBD-24EDDC84E7DE}" srcOrd="7" destOrd="0" presId="urn:microsoft.com/office/officeart/2005/8/layout/vProcess5"/>
    <dgm:cxn modelId="{766EAA0C-A81B-41AC-B7B8-446C798CB45E}" type="presParOf" srcId="{33713224-4E99-48DA-A470-60CC23C0B021}" destId="{AEF132AA-E50F-482E-A312-2D4169C859D9}" srcOrd="8" destOrd="0" presId="urn:microsoft.com/office/officeart/2005/8/layout/vProcess5"/>
    <dgm:cxn modelId="{52B5C882-46CF-4C43-A9C7-A6BD5B6198D4}" type="presParOf" srcId="{33713224-4E99-48DA-A470-60CC23C0B021}" destId="{F7F5A67E-61B9-4F2B-8F8B-235EE9E0DD51}" srcOrd="9" destOrd="0" presId="urn:microsoft.com/office/officeart/2005/8/layout/vProcess5"/>
    <dgm:cxn modelId="{A0BE8216-29FD-4D57-B870-D5C5467BCC5B}" type="presParOf" srcId="{33713224-4E99-48DA-A470-60CC23C0B021}" destId="{FE14DF2A-AC3C-43AB-A068-974EFECABE44}" srcOrd="10" destOrd="0" presId="urn:microsoft.com/office/officeart/2005/8/layout/vProcess5"/>
    <dgm:cxn modelId="{A25B02E7-15A1-441B-B169-8A1A742BB6FE}" type="presParOf" srcId="{33713224-4E99-48DA-A470-60CC23C0B021}" destId="{E5946414-2102-4483-9621-C3C1DA889B5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3F71F-90EC-4ABA-97DC-311D7EED0112}">
      <dsp:nvSpPr>
        <dsp:cNvPr id="0" name=""/>
        <dsp:cNvSpPr/>
      </dsp:nvSpPr>
      <dsp:spPr>
        <a:xfrm>
          <a:off x="0" y="0"/>
          <a:ext cx="5515660" cy="7664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Centro Cochrane Iberoamérica (coordinador)</a:t>
          </a:r>
        </a:p>
      </dsp:txBody>
      <dsp:txXfrm>
        <a:off x="22449" y="22449"/>
        <a:ext cx="4623835" cy="721552"/>
      </dsp:txXfrm>
    </dsp:sp>
    <dsp:sp modelId="{978A764B-0878-4EF2-957E-0B8779A16F36}">
      <dsp:nvSpPr>
        <dsp:cNvPr id="0" name=""/>
        <dsp:cNvSpPr/>
      </dsp:nvSpPr>
      <dsp:spPr>
        <a:xfrm>
          <a:off x="461936" y="905804"/>
          <a:ext cx="5515660" cy="7664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Centros Nacionales</a:t>
          </a:r>
        </a:p>
      </dsp:txBody>
      <dsp:txXfrm>
        <a:off x="484385" y="928253"/>
        <a:ext cx="4510633" cy="721552"/>
      </dsp:txXfrm>
    </dsp:sp>
    <dsp:sp modelId="{E2ED3803-7087-4A5C-9005-9BACFD38A917}">
      <dsp:nvSpPr>
        <dsp:cNvPr id="0" name=""/>
        <dsp:cNvSpPr/>
      </dsp:nvSpPr>
      <dsp:spPr>
        <a:xfrm>
          <a:off x="916978" y="1811609"/>
          <a:ext cx="5515660" cy="7664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Centros Asociados</a:t>
          </a:r>
        </a:p>
      </dsp:txBody>
      <dsp:txXfrm>
        <a:off x="939427" y="1834058"/>
        <a:ext cx="4517528" cy="721552"/>
      </dsp:txXfrm>
    </dsp:sp>
    <dsp:sp modelId="{5A890216-053C-4538-8509-AE131ED32EFA}">
      <dsp:nvSpPr>
        <dsp:cNvPr id="0" name=""/>
        <dsp:cNvSpPr/>
      </dsp:nvSpPr>
      <dsp:spPr>
        <a:xfrm>
          <a:off x="1378915" y="2717413"/>
          <a:ext cx="5515660" cy="7664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Instituciones Afiliadas</a:t>
          </a:r>
        </a:p>
      </dsp:txBody>
      <dsp:txXfrm>
        <a:off x="1401364" y="2739862"/>
        <a:ext cx="4510633" cy="721552"/>
      </dsp:txXfrm>
    </dsp:sp>
    <dsp:sp modelId="{B94A629F-6EE0-41F0-952A-B50FF43A06AF}">
      <dsp:nvSpPr>
        <dsp:cNvPr id="0" name=""/>
        <dsp:cNvSpPr/>
      </dsp:nvSpPr>
      <dsp:spPr>
        <a:xfrm>
          <a:off x="5017468" y="587031"/>
          <a:ext cx="498192" cy="49819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/>
        </a:p>
      </dsp:txBody>
      <dsp:txXfrm>
        <a:off x="5129561" y="587031"/>
        <a:ext cx="274006" cy="374889"/>
      </dsp:txXfrm>
    </dsp:sp>
    <dsp:sp modelId="{29B161AC-F4CB-46F9-8303-EA2F14081A50}">
      <dsp:nvSpPr>
        <dsp:cNvPr id="0" name=""/>
        <dsp:cNvSpPr/>
      </dsp:nvSpPr>
      <dsp:spPr>
        <a:xfrm>
          <a:off x="5479404" y="1492835"/>
          <a:ext cx="498192" cy="49819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/>
        </a:p>
      </dsp:txBody>
      <dsp:txXfrm>
        <a:off x="5591497" y="1492835"/>
        <a:ext cx="274006" cy="374889"/>
      </dsp:txXfrm>
    </dsp:sp>
    <dsp:sp modelId="{DB760BE3-BDE9-46F4-AEBD-24EDDC84E7DE}">
      <dsp:nvSpPr>
        <dsp:cNvPr id="0" name=""/>
        <dsp:cNvSpPr/>
      </dsp:nvSpPr>
      <dsp:spPr>
        <a:xfrm>
          <a:off x="5934446" y="2398640"/>
          <a:ext cx="498192" cy="49819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200" kern="1200"/>
        </a:p>
      </dsp:txBody>
      <dsp:txXfrm>
        <a:off x="6046539" y="2398640"/>
        <a:ext cx="274006" cy="374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339FF-5CD2-40EA-8B3C-FE6C5ED03AA4}" type="datetimeFigureOut">
              <a:rPr lang="es-ES" smtClean="0"/>
              <a:t>25/11/2024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6921A-218D-4EC8-974B-F83C0E6709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55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01EF-624D-4710-8AC5-29CB0D1E3B66}" type="datetimeFigureOut">
              <a:rPr lang="es-ES" smtClean="0"/>
              <a:t>25/11/2024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292B-23EB-498C-BF24-747A1D0648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603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01EF-624D-4710-8AC5-29CB0D1E3B66}" type="datetimeFigureOut">
              <a:rPr lang="es-ES" smtClean="0"/>
              <a:t>25/11/2024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292B-23EB-498C-BF24-747A1D0648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559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01EF-624D-4710-8AC5-29CB0D1E3B66}" type="datetimeFigureOut">
              <a:rPr lang="es-ES" smtClean="0"/>
              <a:t>25/11/2024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292B-23EB-498C-BF24-747A1D0648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971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01EF-624D-4710-8AC5-29CB0D1E3B66}" type="datetimeFigureOut">
              <a:rPr lang="es-ES" smtClean="0"/>
              <a:t>25/11/2024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292B-23EB-498C-BF24-747A1D0648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6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01EF-624D-4710-8AC5-29CB0D1E3B66}" type="datetimeFigureOut">
              <a:rPr lang="es-ES" smtClean="0"/>
              <a:t>25/11/2024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292B-23EB-498C-BF24-747A1D0648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140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01EF-624D-4710-8AC5-29CB0D1E3B66}" type="datetimeFigureOut">
              <a:rPr lang="es-ES" smtClean="0"/>
              <a:t>25/11/2024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292B-23EB-498C-BF24-747A1D0648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51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01EF-624D-4710-8AC5-29CB0D1E3B66}" type="datetimeFigureOut">
              <a:rPr lang="es-ES" smtClean="0"/>
              <a:t>25/11/2024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292B-23EB-498C-BF24-747A1D0648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208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01EF-624D-4710-8AC5-29CB0D1E3B66}" type="datetimeFigureOut">
              <a:rPr lang="es-ES" smtClean="0"/>
              <a:t>25/11/2024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292B-23EB-498C-BF24-747A1D0648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8630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01EF-624D-4710-8AC5-29CB0D1E3B66}" type="datetimeFigureOut">
              <a:rPr lang="es-ES" smtClean="0"/>
              <a:t>25/11/2024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292B-23EB-498C-BF24-747A1D0648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88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01EF-624D-4710-8AC5-29CB0D1E3B66}" type="datetimeFigureOut">
              <a:rPr lang="es-ES" smtClean="0"/>
              <a:t>25/11/2024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292B-23EB-498C-BF24-747A1D0648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912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01EF-624D-4710-8AC5-29CB0D1E3B66}" type="datetimeFigureOut">
              <a:rPr lang="es-ES" smtClean="0"/>
              <a:t>25/11/2024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292B-23EB-498C-BF24-747A1D0648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563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D01EF-624D-4710-8AC5-29CB0D1E3B66}" type="datetimeFigureOut">
              <a:rPr lang="es-ES" smtClean="0"/>
              <a:t>25/11/2024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7292B-23EB-498C-BF24-747A1D0648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376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159855"/>
            <a:ext cx="9144000" cy="2387600"/>
          </a:xfrm>
        </p:spPr>
        <p:txBody>
          <a:bodyPr/>
          <a:lstStyle/>
          <a:p>
            <a:r>
              <a:rPr lang="es-ES" b="1" i="1" dirty="0"/>
              <a:t>Presentación de </a:t>
            </a:r>
            <a:br>
              <a:rPr lang="es-ES" b="1" i="1" dirty="0"/>
            </a:br>
            <a:r>
              <a:rPr lang="es-ES" b="1" i="1" dirty="0"/>
              <a:t>Cochrane Islas Baleares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51000" y="6388222"/>
            <a:ext cx="9144000" cy="1655762"/>
          </a:xfrm>
        </p:spPr>
        <p:txBody>
          <a:bodyPr/>
          <a:lstStyle/>
          <a:p>
            <a:r>
              <a:rPr lang="es-ES" dirty="0"/>
              <a:t>XI Jornadas de Investigación del </a:t>
            </a:r>
            <a:r>
              <a:rPr lang="es-ES" dirty="0" err="1"/>
              <a:t>IdISBa</a:t>
            </a:r>
            <a:endParaRPr lang="es-ES" dirty="0"/>
          </a:p>
        </p:txBody>
      </p:sp>
      <p:sp>
        <p:nvSpPr>
          <p:cNvPr id="7" name="AutoShape 6" descr="data:image/png;base64,iVBORw0KGgoAAAANSUhEUgAAA0kAAADUCAYAAABJaWhAAAAAAXNSR0IArs4c6QAAIABJREFUeF7svQmYXVWZLvzuU0kNiSGVhCGQYBLCIIqkaLEDaEOhaAt/I4ma2OHhMYWgV2j9LbwmVQRtErXhVOIQWpELDVLx+hMMYBK8VxzQFNzbDC1CFYKMMYWmIAIZipDUkNTZf31n1a5z9hn2vPZa+5zvPE8eh1rj+31r7fWub1gG+McIMAKMACPACDAC1YVAa2sj6uubxiY9FwD9y/1MswmG0VgWFNPshmHsG/97JrMPqVR39n8PDnZj/frc36oLWZ4tI8AIVAgCRoXMg6fBCDACjAAjwAgwAvkIWEQokyHCMxeGQaRoLkxzTkxA9YwRqS4AvRgZ6ca6dYJI8Y8RYAQYAc0RYJKkuYB4eIwAI8AIMAKMgCcEVqwgMtQ89q8pRjLkaXjjhQzjIZAlyjS7sHbtFn+VuTQjwAgwAvEgwCQpHpzD99Jy7yIg04vOpXwLFx5NboERYAQYgeQjICxFi0YJxyIAzQCmJnRSW7OEKZXagnS6N6Fz4GEzAoxAhSHAJCkJAm3Z1ALTuBPAEAx8DJ1LyHWBf4xAeATa20UsArnjpFLl4w+89JROr/ZSjMtEhEB7e/h9wLrNHx7uSkwMSXt7MzKZxtEDtRVPExTQLqTT4TEM2nvQenZidEnQZrStR1YmoBODg1sSo5MywczFjhXHjcnsV2Xb+fFtNI6RkX3spqlSINXbN5Mk3WWfI0i5kRrm5ehc2qn70Hl8miJAxMg0W2EYdAMdXWxCRwfvJ3GKvK3NjLC7/tEg/fUYHFyv5cG0vb1lzFoSHSkwjDVIErEnV7qamtYxHJJqMfKjsv1ZskR6WW3WJSJGtbUtMIwWAAv8gFYFZUWcm7jg6c0mC+FEIVUgdjVT5EONGty99fqZe66GgZtLFmai5A1DLpVDQFiNVsM0l0uBhUmSFFjLNhotSbK6IbLUinRaj0uYlSsXjVo410dK5q2ZJoUkkeVMrNvz4lUwjXozjA1ZDKqBLLW3k6xbE+w6qUZxDOOV8Tg3ct3kBCFq5FBhvTJJ0lWgy++5C8Ayx+ExUdJVevqNS9zEr5f64WWSFK/c5ZAkMQc6lKbTdIut5idcjIgcySH0Yo56W5KYHBXrHunl4GCrltbOsCtFWPgpiQVbjsJiKdY3kaYtnBwkCjCrtw0mSTrK3gtBGr8NRQc6l7TrOA0ekyYIiJvJ66WPhkmSdIhtHcgkSSqJEhGkujqKFZJ7WNSVJAmLb2dVW46cV1I/THM11q6lS5/K+JErZSpFOl8NbpTxy8wiTNXouhk/2hXVI5Mk3cTphyDlxr4RG5ZcqttUeDwaIBAXQaKpMkmKV+CySZKYzU3o6CDXn3h+cREkQQL1syTFuV7jkajMXnqQybQk3q2KCZJMHSnV9taxOLfkJW2JGynuD0ySdFGCls2NMA/9GDAuAlATYFhMlAKAVtFVhIsdZUWM58ckKR6crV7iIUmAaS6O7S0bytgXV+yNTiSJXa2Crh29Yuj8zkJcClDKc7Yg+cUubHmRRZHi3JgshcWyguszSdJBuFmCNPI4YJ5E95sBhzQCYBNblAKiV2nVxKGL3tSK7+PLJCleLYqLJAH9GBqaKz0OJG4rii4kKY54wXg1M/7ekhqrFOelQPxSSUaPSdWdZKCb+FEGPZAnfuLaTCAagmRNh1ICPwljwgXoXLxPmznyQOJHoK2NAoCjS5fsZQZMkrygFF2Z+EiSfNc0FaReB5IUNzGMTvt0bKkHQ0PN0sl8VDOnzI2GsTmq5ridUAgk2yIZaupc2QkBJkkq9SNagpRHlIyXYNQsZKKkUrgK+xYHzh2xj4BJUryQx0mSZFuT2tspUYG8THalJKOaJKmYc7waqqK35BCl9vZeKantVaBeOX1uxdBQS2KIduXgru1MmCSpEk3LpiaYqfsB87iAMUhOIzcBJkqqRKu8X1WHLyZJ8Yo+XpJE1qTLpb2f1NZGlu/4XENJUipJkqo1Gq+GqupNf6IkkjU8pQog7tcRAf31hwUYGwJMkmKDOq+jLEEyHhnNB9YgsfsRwOiFUXMmW5Qkoqxj06puKJkkxasN8ZMkOW8nqXI7UkWSmCDFsU70Pui2tVH68i/HAQT3EQgBvfUn0JS4UhAEmCQFQS1MnXgIUv4IB2CY56BzKQXx86/SEVB5Q8kkKV7tipskAT3o6GiKfJKq4nJUkCRVc41caAloUPWDyE4QtbXR91juO2AJEJHmQ2SipLmA4hgek6Q4ULb6iJ8gWT0zUYpTzir7UnUrT3NmkhSv5OMnSXJkrCrDV9wkKe6U/PFqo569xS1jryioWLtex8bl8hFgolTl+sAkKS4FaNnUAtO4FUBtXF0W9MNESRHwsXar8qaaSVKsooaKg5YMGVcDSeIHQ+NdG/m9xfnOl9dZqli7XsfG5QoR2IqOjkUMS3UiwCQpDrkLghTfo57l5zQEAx9D5xJ+PC0Ouavog0mSCtTV9KnioMUkKZis2b0qGG7R1IrnnS+vY21vbx59MHmb1+JcTgMETPMarF1LcWT8qzIEmCTJFrg+BCk3U8O8HJ1LO2VPndtXgACTJAWgK+qSSVI44ONyxVK5JsMhVDm1DeMhpNPNWkyISZIWYvA9iEzmDKxbx7HdvoFLdgUmSTLl95l7roaBm2V2EbhtJkqBodO6osoDmQwrg9ZgKx4ck6RwAoiDJKlMpBIOncqrrYs1gElSUnVLTuKapKJRJeNmkiRL0MvvuQvAMlnNR9IuE6VIYNSqESZJWolD6mCYJIWDNw6SpCreKhwylVpbD7c7JknJ1S9diHZyEUzcyJkkyRBZEgiSNW8DHehc0i4DBm5TAQJMkhSArqhLJknhgJdNkvgwHE4+MmrrkBac9UKGZONqUw+iHddsuR8wSYpaCZJEkHJz34gNSy6NGgpuTwECTJIUgK6oSyZJ4YCXTZI4WUM4+ciqbRjzkE73ymretV0mSa4QaV1A9r6h9eSrb3BMkqKSecvmRpiHfgwYFwGoiarZGNthohQj2NK6YpIkDVrtGmaSFE4kMg87yTkI9wDohWFYAenumU8zmUakUtajwpQMYS5Mc044YcRYW7U1KTm6EaNQEtUVW5MSJa5wg2WSFA4/UTtLkEYeB8yTgERb55goRaEPKttgkqQS/Xj7ZpIUDm+5JKlrNM3zeeEGKKV2DwxjC4Cu0Wxv7oTI6xBaWxtRX98E06T3ZIg4LfBaVUk5ldYkJklKRB5pp4ZxOdJpzhAcKah6NsYkKaxcKocgERImgCdhTLgAnYv3hYWG6ytAgEmSAtAVdckkKRzwskhSeztZVnaEG1zEtcl6AqyOzc2MMMhkFiGVatXSyqTSmsQkKWLlVtIcZ7pTAnv8nTJJCoN5ZREkCwkTMF6CUbOQiVIY5VBUl0mSIuAVdMskKRzo8kjSapjm9eEGF1HtuMlRqWGvXGmRJZ0sa+pcppgkRaTciptRaY1UPPVq6p5JUlBpt2xqgpm6HzCPS2gMktPMmSgF1QvV9ZgkqZZAfP0zSQqHtTyS1KuB9aQfptmCtWvJtU6PnyBL6zXARuChKp0zkyQ99DHsKFTpT9hxc31fCDBJ8gXXWOEsQTIeAdAQpHpC6mQAYweMmjPZopQQidEwmSQlSFghh8okKRyAMkiSHq52PchkWrBunZWMIRxOUdYWsUtElJZH2WzAttS4TKkiSYZxfkCcZFejGDYirY2j8XIU19aofUwbjdcwHhqN6xNj51/FIsAkya9oq4Mg5aMyAMM8B51L9fvg+pVdNZRnklQNUhZzZJIUTtYySNLKla0wjO+FG1io2j0YGmrG+vV6x5S2t7eMWpTuDDXTKCqrcJlSRZI6OpJ13iOcKAmISAaiZyKQpGEaxZqpsjaStWhUC6f6CJKFOBMl1brntX8mSV6RSn45JknhZCiDJLW1kXvbJeEGFrC2YbyCwcEm7QmSNT0diJIKlykmSf4VnCy0lHhEDwtkbvxknYsyS6R/ZLiGZASYJHkFuGVTC0zjVgC1XqtUWDkmSkkQKJOkJEgpmjEySQqHoxySRBacqeEGFrB2JnOGli52TtNRTZRUuEwxSQqo4ABWrGhCKkWpt/WwLKkg2cHR45oBEGCS5AU0QZDUuwZ4GavcMkMw8DF0LonufQ25462+1pkkVY/MmSSFk3XUJEltPNJN6OhoDQeIotptbesBfFlR78DQ0LRYrW9MksKJmuLa6uroDKIDUUruugsnhaqpzSTJTdRMkIoRMszL0bmUH1Jz0x0Vf2eSFA3qdGNpGHORSolAYgootn6mSf/dshbQ45z58R/WBQL9Z6/Ud2mYJIWTddQkibK3GcbmcIMKVFtdOutAwy1Rqa2NYl7VHHpNc3GsWQCZJIXXGl2IkgpLZHj0wrUgXB/z/1F79gQWpZNvFH4rxThMs3v8G5rJdI++rUbfU7nfTh8IMElyAusz91wNAzf7wLN6ijJR0lPWTJKCyUWQoubsP7HhR+Uy1T/aXhdMs2uUcG2JlDQxSQoma6tW1CRJ1dpT+TBqOAnkaqsiDjSCqPXADRNVc620JAPCckvkOqq92k1ypf6uJkNikJEGqSMIESXPoO8jXRjG/daZRay6Rh+n7h591qA3bpdiJknlFGf5PXcBWBZEr6qmDhMl/USt6qBGSCTtIyw+AC3Zf6Y5JyZh9sA0OzE83BnaxYdJUjiRRX04bm/vVBJYHrclJBzq5Wurwi9uawCTpOg0SOX3zppF0r57buiL98wooyCRo7i+i26jyv977uKRLh8lP3VQGSSJhDpx4j9iwoSzMThYbLKfWLsbBp7EoUN3jWb/2eJ6OFFMkIypk7BqwWx88LQZOOe0o3DEpOJcEY8++zqe/fPbSP/nn7F9l8JsrwY60Lmk3ZOGW4fSurpFOHToFIyM1Nvq1dQMYuLEFzAw0Bn5rbunAVZAIZUfjaR8LMQhheI31GQhy1kyNoz+19WBrUtMksIt2OhJElkM475pTd7lRDmpqYvp6kdHB73NE8+PSVJ0OAu3u16l1qSkfPecULeIkUi3rtIy5183KKsneWtkMltkuM0mmyRRZpwJE7+NQ8MzjCOPRvu7T8X7Z83CtAb7G69P9PXh9pf/jBf+0pvBoeEUJkzYiJGRVSUPJwoJEpGjjYvejU+fPxf9Bwdx39M9eOzVV/GjV3fZFOfk+npcMf8EXHDyiVgwaxZ2vnEAN/z0edzyxA7/ChZNjY3YsOTSsk3RR6Gubn2WwL5jSubKU9+dOmvWcZg/fbqtyvY9e7D15e34ee+ODN7en0Jt3R9waPirnGLTh5CYJDndVJMbHaWRjf8g6yzCraM+2a2+yRKTJB8Lo0TRqEmSiriauK0g4RB3r60qiUOcyRuYJLnrgZ8SqiyQ1hiTSpKIYNbWtozGALVqajHyowWiLBEm09wCw1jv+3taprdkkiTaZGpq7sbhw8dc+f6FuK65GXNnTHMFdN/AAO7reRpXPvhgBgMDh3D4UDvWrqXMOkDL5kaYh34MGBcBqHFtLMoCdRNx28Xvwef+6UQ89NLL+N7jv8fWZ3o89UDk8PYPfgCfPWshHn32DXzgtt/D7D/oqW7EhYqJEi3CKVM2YXj4I6lZ78Rv//EjaD75JE/ddr34Ej78q98g0/cXoLb2N9i/f6mrBdBTyxVeiElSsYDFDTWtc7WWI2fV64dprh7fj7yoKZMkLyiVLxM9STLDDShA7UqIR8qfNn0z6usp9iBeN58437thkhRA0R2qqEuYIgaVNJIk1hgRI/KmSJbVyJ/m0OUjkaVQ2ZiTR5LG3lWgQ/f2S5d5IkelcF31iwdw48MPiQP4wWM+hzdn/how6QQfLyZ1E/Fs+3mYdUw9VvzyAfzHfz3uTw3GShNZemrZpzFv2lH43A/+gE1/6gvUTshKOaJEgfATJj6CSZPqti1dmvJKjgr739zzND5x370mTPNNDA19VLb/acj5q6/OJMkug5UrW2EYqxPzMSDLwODgIk8XAkySwq23yiBJa5BOk35Xzk+8hfNUrBMyjMuRTseTsZVJUrSiFS53e6Nt1EdrSSJJwq1ufeyXED7gjLwofVMp7jidJrdM3794CYHv4RVU+MY3rsaBAzdfe+55uOGiC8O2BrJWnP+T/2lipO4Qdp00ESOpePGom4hnVv0DDk8YwBkbfwrzzdfDzam2DndcdFHWqnT1D/6gwv2OblKfxNEvXYMJb//KmD6jYc+/XIXGAvdHv5MkC+D0m2+BuWf3AA4fOoeJkgOCTJIEOOK2bIuGrnVe1L8fmUyzq54zSfKCZfkyTJLC4SezdtyPzEatC07YMEmKXnPa2tQ94pwEkiSIJF0C6OxNEb1e2Fu8CUNDqz1dQObVi5cUhIFgbNO8fdFiXHHWwjAt2er27OxD0223AYenAa/Ojqxd14bGLEiHag+g6dbbgOEh1ypeC9yxaHGWKJ3Y/mD8SR1qD5s48hmkjj3OGPnS1V6H7FrORpQGDh7nV9FdO6iUAkySrFfZycSebFcCt9ttJknhVm3UB2MV8oh6DuEQjba2+OaTm6z8dRwnjkySotUTaq29XU3SFOpbd5Ik3BGJIMlfR9FLNtoWKWZpZGSR6wVk4kgSxRSkap6/+NR3191/Wfn8AEHRzFqUfnQHMDQf2Ose2xS0n/x6t32qCUs/NBuN3/susP+tKJq0tdF1xZU4ofFYvPNrDwJDhyJvv2yDs3fAaKxBFBakwj6IKE37znczGB5+Ct/8xpnxTSpBPVU7SYr7Blq2ajgRJRWHchkHAlUHnKgPxirkUWkxSYXriVzvamrIPUhuspU4E2AwSYp+11S1h+hOklSeB6KXcnQtmuY1XuN/k2FJ+vrXf43a+o+YX1sVHUgFLWVjlP7zUWDXacBISlo/1PCH5x6FB1efh0U/2eg5QYPvAU05Avu+8hXcdv8OrHzgWd/VA1WYuh9oeAHdX/wSFsyeFagJt0rjhLZS3gZxm7Dfv6vcFGUcoP3Mv9IIkjX3cgdhFYdyGTJWdcCpDJL0ymgsDb33Vdk/WtviPTM5ZIlJUrL1R9UeojNJUp31T3eN8njBpD9JGgvi3PbZKzxnRgsim6yV4sY0MDgLeN2emjpIe051Hrj6HDRMO4jmO26Pumlbe6vObUZb84cw9ZoH4rEmHf8cLj5lPmRY+/In9vGf3IWfP/+nv+Hf/m2mVACT2Hi1kqRKJUiWDpa6+WKSFG6FVgJJIgQymTP8uI+EA01xbfHWHr1z1gTDaIpsNKbZjY4OyvYl/8eWpOgxVkWSyH1Lt0sKEX9E7ubFb4ZGj3yyW/RAlPQnSddddxfqJy2TaUWypJy1Jj36BPDXU6UJnt5Cytx0kVwrkjX62jrsu/ZaXHvHs/KTOEw5AEx+DjtWtAXOOOgV9Gwc2Q++X12HA6/gVCNJqnSCZMm+0PWOSZLXVVG6XKWQJA8f+nBAce1IEWCSFCmc2cbUkaSHRlNM0/t7evyYIPmXg8v+qT9J+trX31z3oQ/N+Or58vWwd/dezFvXAfSfDgzU+gfbQ42rzpyHG694DxrXxJO1lZI4HJeajQt/+KiH0YUocswbMI4aQOarXwnRiPeqxrduAA7sr7z0t94hKF2y2khStRCkHFE6f/zdByZJ4VZLpZAkQiHOd37Coc61mSRFrwMq9kKx7jaMppYmV1A9fm1tW6o8g10wOTjIUW+SJB6B3CHb1S4f1ezhe/dR0hI43L38TMycfVi6q501p0tOW4Aff+KTmHr1/cGUx2ut43tx7dnviSQ1u5cuP3ffZtz+x54erFkTncuFl451L1NNJEn1I4JqdKE/62ZEbz6oOBhwTFJ5qbe39yp8f6QfQ0NzOeunmkXpq1cmSb7gci08dk50LSejQNQXLWHGyDFIYdAjwlvyrTTdSRL5Hm8z0+lwk/dRu+b7P0SmNwXsPtJHLe9FH1lxLv7XK0/ihodDPQLsucOa2XNw+ItXwWi513OdQAVnPoGfLbsUixecHqi630rf3taFFQ/+ZhA33NDgt25Fl68WkiRiFZOf5juYMvago6OJSVIw8MZrRX3AUeXyk4OhB0NDzUyUQuqF7OpMkqJFWKU3gS4WXJUYRCtNla2VfJ+QSVKBSLIWiu7twF/lJAyKmyShtg7mN9bggtUP4be9b8hTwJlPIE6L33iWOxk32/JQkt9yNZAk9rumW681MM3r5StUQQ8y1psqclF5JImE1YNMpqVqEjnEvgAi6JBJUgQg5jWh0oIiYz/0i051Xxj6Rcu5fIksl0ySKp0kTTkC5nWrmCRFu5T0ba0aSBL7XavTPxmHgsohSauVENdibSCXzNbRrFv0gCT/dEOASVJ0EhEXZnuja9BHS3GmjXcaVltbN2ey8yE3t6IFbndMkgoAY3c7Nw0q83cV7na/+c0AbrxhUsARV2a1SidJ7FagVm+ZJJXHXzfdpEMcvS1E8Wv80wcBJknRyaKtbT2AL0fXoI+WfDxI6qNVf0VXrmyFYXzPXyUu7YhAQVp33UkSJ24Iqc+cuCEkgEmrXskkSQTo0q3Z1KSJpWLGyyTJiSRlY2i1kzW5FQ4OrudYJU0kwyQpGkGMvaEZTWMBWlH9PpmwotEFCH8PA4jPhSiNJ3HQmyTRLDgFeCjxcwrwUPAlr3IlkyR2s1Ovj0ySnGWgIuOgN60gFzxKD7yaLUveAJNWiklSeGjVEwSRPEflT+W3XuW84+g7z5qkP0m67rpbUD/pC/yYbADN4MdkA4CW8CoqN04ZB2hLHNWZ7ls/ZZQh40qJSSJpqZqLH00RbnidHLPkB7QIyzJJCgem8Cggwr8gXEMhapdJFx2iRX9V1ZNEf+NNYukxS6H+JCmmt5L2DQxg2o1pYHAW8Pp0qSJ94Opz0DDtoPS3klad24y25g9h6jUPAEOHpM4p2/js53Dxu+bj/ssuldrXx39yF37+4vPb8c1vnii1oyQ2XqkkSe0bNEnUBDljZpLkjKvK9edf4sK6lMlswdq1dOjkXxwIMEkKjrK4LKOEJCpdzNS/ScaxSMF1yHvNm9DR0ao/SaIJff3rv0Zt/Uf2/vdr0Ngg51mcbOrvJ58Cdp0GjKS8wxig5PyZjXg5fQE+/7PN+I//ejxACx6qTDkC+77yFdx2/w6sfOBZDxUiKDJ1P9DwArq/+CUsmD0rggaLmxhP/W2ai/nDXgJilYc0GQdomqLKOUnR4gQ3KkPGqqwvUacAJ7GqjpMIp1pbYZpdSKW2sEteOCAdazNJ8g8uYUauoqZ5nv/KEdeQsW/4HaLul4bkrgaUSxhDlsA5fqcce/kxl7tkkCSyJqVqnr/41HfXybBSjB+8h+YDe6fFIovbPtWEpR+ajWk//CHMN1+PvM+uK67ECY3H4p1fezAeK5I1g9k7YDTWYM+/XBU5oc1a+77z3QwGBn+PG751VuSgVUKDKgmFjAM0uxXopZUyZFxJJEmQ+t5EHAKcNEsccrqQyXQzaYp4CTJJ8gYoXTgYRjNSqVaN1pN6K5J+FzE92b1CXLB0e75goXM9QP8o4Q3FdxERVmkhLNZLw5iXDJIkPjwtowvlztsXLcYVZy30tsg8lOrZ2Yem224DRo4C+mZ6qBFRkbqJeLb9PByqPYCmW28DhociahigZA2fOr0Jf/eN/4Ptu/ZF1q6nhmoPA0c9C2PatEiJEhGk6TffAnPP7gEMHDyOMzWVkUalkSSV8/Gk8EWFyIWJMvCJn9j89dr4g81L1GKS5I6eyrTE7qMLVoJIE8WB0EFoeLiL999gMGZrMUnKgUeXYPX1IgFCJtOEVKox79Cs376pgweLDvsL7QeZzPrIL1AsYkzkGLgkxCqLpqppLk4OSaIpf+MbV+PAgZuvPfc83HDRhaFByFqQfvITYKQO2HWidDe7ogHXTcQzq/4BIzWDaLr77vAWpdo63HHRRfjsWQtx9Q/+gFue2BEao0ANNAwD05+LjCjZCNLhQ+fwa/IOUlFJKqI+QOtuRco/OLrdoNGtmTgENI2mMV+kNOg40KIeqxS1jMWhkW4h43ejkeU2MxZHGwbmBNQNdnucgIlJH6IqkiR9YhXfwVZ0dNDerfan9vHYfpjmaqxdS+9Tyf2JfbRV2TtYNDvDWJMsktSyqQlH7H8cDS/Wpma9E9svXYa5M/y7x9Ghe+22Ltz48ENAzWxg19HxEyRLvcYsSrNm1mPFAw8EjlGqmT0Hf1j8ccybdhQ+sfZR/Lb3DbkK7NY6EaUjtwPGYWy77DI0n3ySW42Sf9/c8zQ+cd99dCO/F0ODH2KC5AJjJZEk3R7ntKA3jA0YGVkfSheFq0FL9l8S/LOtuTNJ8raPVV+6emFBpSQQHNPkrCNMkrytIZ1K0YXY4GCTcguquDjcqwiaHmQyLaG+e0EGLtwLuxR5ZGxNDklq2dQC07gVQC3oAD7jFeBwPy4+7XT8+4UXeiJLRI7u63kaVz74W2BgEDh4fGwxSG66QTFKn/unE/HKnr348i9+ia3P0EWd+8848mjc/sEPZK1Hjz77Bj5w2+9h9h90rxhHiZoMcMyrQGYXiNT+9h8/4pksETn61MP/F5m+vwgi+7ejBzFinI3OpTlXpjjmkLQ+Kosk6RbbsRWG0erZ59qr7ggySDdz+rmXFM6BSZI3qfJBuCebOW9kZEvshypvElJXinVDHfbBeu5HJtOshR6regpDNUlURZQM46FkkCRBkO4s0m/KpnbETuDQARBZuGLePFx04nxMK8iA9+uXX8bP+l7DC9tfBGpqRfzRG8eosx6VWajG1EnYuOjd+PT5c9E/MIj7enrw2Kuv4kev7rLV+KfGRvzDrOPwqQWnY870afjTK/uw5qfPYdOf+oJtAbJrTR4Epr0GHN4NvOMIXDx3Li45cT7mT7enWn+irw8P972Kn/f2Am+/BaSmA/3HAQfqrREOwTDPYqLkILBKIUl6HSTIxaBFajZFcUO4WqlrgZd9gEmSF5REmeqzJpXGxnJLJdKUTtONcHWo6waqAAAgAElEQVT/9NrbqlsWXmZvGOdro7eqvu9jbwZ5gUtaGRWeJYkgSeUIUr4kyLJ0RD9QewA49GaxjGobgZF3AG9PFv8kp/gOrSR1E3Hdwnn44GkzcNoJjZh95GRbk28dHMazO/bhkT/uwS3dO+NPzhB0gpTUYfJ+4B39QOYtYGTY3hIRWGM6cGAycGAKMDyhzEfXvBydS+mtBP4VIqBqE6VxRHmAbm/vhGku10DA8boY6PEOSHnYo5Sx1UulxSTl5kVZm7ZpoMM6DaE/mwmLCBP9ZzpdLk2wTmOOdixMkqLFU2Zrqh+NLZybiosXWbGbQeSmIHOo3pakz9xzNQzcHARLrlPhCBhMlEpKuBJIkj4JG3owNNQcux+6KtcCL1sGkyQvKOXKKPio+xug4tLVmDWPSZJipfPUvT4udvnDpcx2hiGyAcb1GxxcFPs3sNzcFFye6kuSlt9zC4AvxKUH3E8CEWCiVCy0SiBJKszqxUiqIUjWOHQlSkyS/G2UqmII/I1Sp9K5rHmVmmqcSZJO+lY8FiLuIyOLtIhB0hup+Ee3cmUrDON7cXasJ0lafs9dAJbFCQT3lVgEVmHDkhsTO/qoB14JJEmFS4FdDpSpq0m5K5CORIlJkv8Vq8qd0P9IdawhSFMlxTMxSdJRz6wxbcXQUIs2lhOdkVIxNgVrRz+SxARJheolvc+N2LDk0qRPIpLxVwZJMiPBImgjOjwYaI1dN0sEkyT/WiXe+6CsnPpnL/Q/uzhrUMa89Uinkx2PquCgF6eQEtpXfO//JBQgLYatwMtEL5K0fNP9gHERgBotBMKDSBICTJRIWkknSepJwU3o6KAH7PT5qbes5bBgkhRMLxR83IMNNBG1yNJLKfM7lVt7g8DFJCkIavLq0Lt3g4OtbD2SB3FkLVNMFvDlyNrz0JAeJKllcyPMkccBk14c1WNMHsDjItohwEQp6SRJwSY4rsWq34Iot5x0skQwSQq+6SkIOg4+2ITUpAOuIEvJSS3OJEkX5SKyvShRuqMLcirGoSihk3pCwgRJhbpVap/kpvUQjAmL0bl4X6VO0nFeySdJ5Ja0QInsdHKzKwRApVzzx8IkKZxqcnxSOPzK106OKx6TJFk64L9duhgDVifehdP/zJNXQ9E3UC1JYoKUPEXVf8QmYLwEo2ZhVRIlRRtJVi3CHqDFTdFeJSpmGA+N3ig2K+nbS6eKbtGKhhZWxqXmqoo4qHj/Q8iRrB5qLgK86FqyywhXvMHB9dq6TzFJ0k/DmCzpJ5P8ESl0V1ZHklo2zoU5cRtgHs8xSHrrZwJHV71EKckkSWU8kk6vqpdbcCpdEa0xMUmKZjtk17tocCzfCpGlVi0tBEySZMs+TPtkkSS9SY77ZpjZJqGuQoJE8KghSS2bmmAaj4zePTckQUY8xkQikAGMl6vOopRkkqRq7HSLmE7P1V7LRWzSDqXjZJIUHfwK3vyIbvCJaUm/lM5MkpKgPDdhaGi1ttbIJCAYdozie0eJGi4J21SY+vGTJCZIYeTFdf0jsBuGeQE6l1KsS+X/VBENQjbsAVqV25VpXoO1a2kz1v+nOtNdWBmXQliV3FW42xXOX7yFRSmt2f1O3urrRybTrM3joEyS5Ek6ypb5Udko0fTeFpEjihMzzeXeK8krGS9JYoIkT5LcshMCAzDMc6qCKCWZJLW1UbKN+N+SMYx5iUklrNj1IDQRZpJUep8S65ZSz8ev/9Xy7TCMy7Vwv2OSlCyN00VvkoWav9FSrGZ9/SIALTDN8/xVlls6PpLUcu8imObdAOrkTolbZwRKIlAdRCmpJEld0oYedHQ0JWbNqMNJQMSWJHmqIm5QO3U7JMibsIKWdbAaM0lSIPiQXVKq+XS6JWQrXN1CgL5jtbXNMAxKlkT/tLWkx0OSWja1wDTuZA1hBBQjMAjDPLuiLUpJJUmqDg46HJr8Loq2NnVp0pkk+ZWW//K0FoS7iVY3qv4nomkN1QdeVXudpuJIzLBU601igMobKLkT19Q0IpMht+LGLCEyTbqUTIzFXD5JYoKURNWu7DEb5uXoXEpxAJX3SypJUhXEnsmcoU2sgldtTKqMy82vmmOSnGTOZMnrivBfTmU8GpMk//LSpQYTpdKSICu4IEJEgOiSh5IuzNFFbGHGIZckMUEKIxuuKxOBSiVKST1Aqxq3DMuITL2ltlWmSpeBF5MkZ40RWZ4oXoncfRJzAyt7GYRuX1WsCZOk0KJT2kC1EiVhFSISRG7BuTcFK9ziLY8kLb/nFgBfUKrM3Dkj4IRAJRIlVWSDcA5zgFaRtU33B2TL6a7KuKQwMmZLUvj9mAhyKkXxvRTkzIQpLKIqLMlMksJKTYf6N6Gjgy4uKvOXHzNkGE3V7PorhyQtv+cuAMsqU3t4VhWGwCpsWHJjxcwpqSRJjTUhuR86VZkAmSTps1UwYYpCFv0YGpob63s4TJKikJv6NkxzMdau3aJ+IBGNQDxHQNZqrRMpRDRbz81ET5KYIHkGnwtqg8BGbFhyqTajCTOQ5JKk3th9mJOYtMHSDTWkMpy1kC1JYVa2c13hCmNZmLTNFCUPgFAtb0VHB1nm4vkxSYoHZ/m99IOsLOl0r/yuJPVgESPDoL2jImKIokYqWpK0fNO9gEGbTU3UA+X2GAHJCFQGUUoqSWprMyXLt7h5wzgf6XRX7P1G0WFbGz1+++UomvLVBluSfMGlpHCC0usqwadUp3HGJzFJ0kbsoQeSRJdtsT+0IJVqZWLkrgHRkKSWzY0wRx4HzJMARNOm+9hLl2gYBlIZ+98O1AdtTX29mgxQP2wfx6EJwPAE9WMLM4JS8xqsBUZSYVoNWzf5RIlJkncdSNIjsoWzUiVnJkne9UuXkhxf4EUS8bndqSJJdCmk4y+TaRzLimaNjtJEU7roZFhE4yTYYeQn3mGjpwWWh2mm2uqGJzSqCVLtYWDyfuAd/cChN8vLr7YRGJoKvDUVGKjVW85TDgBH7AdSe4FDB0qPtaYWMKYD+6cCb09WTS684Tl1PzC5HzD2ACMFxM9qYeJkIDMNeGsKsH+yt3ajK0Xs+mEYExajc/G+6JqNsSVVh2eaYtADtKpEBEHHG6M4y3bV3k4vk8f/9pwMzFS5DqpMA61ah+igTil7c485chKIuPRBFUmSsXZl6zG5g5GO6qynhvEK0mkiIHr+mByFkks4kqSSIBE5OupNYGQnUFuHi08+BZe/9zScMft4zJ0xbRyUfQMD6P7rTvz65Zdx45NPAW+/BUw8EtgzE9DNwkQk4oidWWJkHHk01r7v73DmrFloPpkMdLlfz84+PLFzJ9b98Vm8sP1FgAjTodnA7kY9ydKMN4H6PmDkEE6ZfzJWvPc9mD99etG8ul58CU/09eH2l/8s5kWE6a3ZQP+UUErus7IJGC/BqFmYSKKURJLEhwafKgqgkjBjkuRf/lHXsGKaKM149cYmxGNNqqS1G7UeurUnkpWQm5heDy3raE2iy8f6+vVsOXJTKue/BydJLRvnwpy4DTCPjz0GadpeYNJfgYZ63H7Bh3HFWQs9o0AH8Q//6jfI9P0FoDi1N2eoJxZE+I7+K3B4Ny4+7XT8+4UX2oie0+SIBK7d1oUbH30MMCcAe+fpQ/7I9XH6y0BqBNeefRZWnt+MxoYGT7Lq3b0X/+8DD+DnzzwNTJgK7J4TpwUwuUSJSZIn/YLut39us6ikgxaTJDdpx/t3cfNMLk/Ww5DJcHuKAqU4rEmVtHajwDxIG7o9tKzb90Q8zr6anwkIolz2OsFIUsumJpjGI6MONt5OvOHHmWth5msA+nDtuefhhosuDNzy5p6n8Yn77gNG6oBdJ6ojSlki8RyMadPw1D9/Ggtmzwo0JyJLZ/1ko7DADJwSt/WleMxkFWt4AalZ78T2S5d5Jn2FDZHV7Iy7fwpz7z5g38lxEsBkEiUmSd7WTxIDbvNnVkkHLSZJ3nRWVSl7TFNlZ8GK47BbSWtXlU5a/Qoy8D3Vw8j2r0MiIHHB0amdpU0LAQUbhH+SpJogTXwDP/vUp7B4wenBZpxXK3sAv+tumG8fAvpOiJ8ojRGkU+bOw2OXLfNsZXGa+KpfPIAbH35ILVEaI0hkFbv/smgya3/8J3cJq9KBU+OOVdoNw7wAnUu7QytcHA0wSfKGMpMkbzgVlpIR18AkKZgsVNXKWZook+0lqoYhrV/Z798wSYpWdKriMwtnYRgbRtOB0ztDan4CB8p6yvGFEUrAH0lSSZCO3gOk/oxtn72iKJYlDB5kgZn2ne8BA2SgOjlMU/7qZmOqngURpOc/91l/dV1Kf3tbF1b86pcqCAVAxG/q01m3wagIkjXdLFF67nlgz7vidL2j7gdgmOckgigxSfK2lpJOkiop2QWTJG86q2upSnvUVvZhl0lS9JqsB1HqR0cHZeWL/9feTtYjzlonAXnvJKnlXjKz3w2gTsI4nJucPAhMeQbr/vFj+Or59BhwtD+yKDXdehswNAt4fXq0jZdrbfYOoP4Q9v73ayKxIBV2M04odp0Wn4WM0nof+wJSx8zAyJeuloJj6tvfhblvCNhpT2YhpTN7o8kgSkySvKlC0kkSzVLF21JsSfKmX9VaqjIIk9zDLpMkOatD1dtx+bPJZM7AunXxep0wQZKjT2OteiNJLZtaYBrxp5u1pj77JaSOmSrt4E3djLup7WmS/wYRpfie/FzkVrF8TclayG5MA8NHAruOlapE442Tta+uDztaWwPHILkNNEtof/B9Ve6EgzDMs7W2KDFJclMh8fekkyS2JHmTs1OpOIL0w48yuS0QYTIMcj9KnkuezPgSJklydFpkc+tWmp0x7j2lmggSfbNFvFWsXMSdJKkmSGNWpB0r2qQdvK0Va3zrBmD/NOBvR8lZxHmk7+J3zYncHa1w0Hc89jiu3LIZeOPv5FuTyIo08xlc+4GzQyXU8AJ81kr2wnbgr6d6KR59GcO8HJ1LO6NvOIIWmSR5AzHpJKmSDlrsbudNZ5NaSsQwUbxEa4LiJW5CRweNN/pfJa3d6NEJ16Jqt7s4vys6WM7CSctL7X4YxhaMjKwft9DF7EHhTJJUEySC8LidSB1bK9WKZEkqG8vz4G+BPokZT8didqKOrSqnbcbXrwfeng3szb0d5UUzfZcZS9aw9/rrpbgP5o+H0oPPW9cB9J8ed2xSbhi6EiUmSd5UN86PmbcR+StVSQctJkn+ZJ/k0nSIBVYrve33gp/M/aGS1q4XLOMsIyzsvQrJuFxXTQtLYaXdHCe0Mfe1NUuO0uniy2htSNLye24B8IWYgSnubtbTuP3i/8fXW0hBxzx++N5/mrxU0/TG04w3YH5tVdBh+qqXtbo83wfsnOernu/Cs3bhlLmTIk9CUW4c2dikXXXAm8f4HmpkFXQkSkySvIk3jlS/3kYSrFQlHbSYJAXTgSTXSgJZkhF/RzKrpLWrow6qdkEzjHmjWe6IqMn5qSeCMuYlLEaZzBYMD3dh/fp9ZTvRgiQtv+cuAMtkIOGrzTGrSxyudta4si53u4+SZ3mZvRMXv+to6a521nyyLnc//99AX/iU6Y6ym/0crj3nTOmudtYYPnffZtzeTS535Mmh9LcKG5bcqHQE+Z0zSfIuClmHIO8jCF6ykg5aTJKC60HSa+qctlhWEH4lrV0d9U+1lUVmPJsg2ZWRyU7EGHVhZGSLr2QXykmSLgSJlGEsHslMp2NbijXf/yEyvSlg95Fy+jy+F9ee/Z7YyETXiy/h/B/dAew6U858rFZnPiE1EUXh4LOukb/7P+rikuwD2ogNS6J5ECqslJgkeUeQSZJ3rKySMjBjkuRfDpVUQwTcr9cuhbGs95KYJMnVXlVJbaxZmeY1WLuW3iuK/kfxfaa5I/qGpbdIliLK+teV/ZdO038G+yklScs33QsY9EBcTbDRR1yLSVJoQCuVJMU2L+8S0IMoMUnyLrGhoWmOZn3vLcVfUpWcmSTFL+tq6VFYACgGQY/HMGVlKmOSJF+j29roQC4xuNxhCrL0hrpMjhWpJ0uGLGIUpfuhEpLUsrkR5sjjgEmPz7hnvJOv4qIHJkmhkY6NTMRsSdrc8zQ+sfEu+RYyfxJQT5RUHZ4Jp6AH6BUrmpBKPeUP6ghKy3aLiGCIZZtQJeegMnbCgi1JMjUlWW2Lm/Ityg64+WjJelSWSZJ8nVS1p9DMZJEkva1IW2GaXUilukNZibxoRuwkSVeCxCTJi7q4lomTJP1s2aVYvEBy7NPYjLPvWj3WA/zlRFcMYiyQAfAwjAmL0bm4fOChzAGpOjyHIUlUN+aNLyuCZJMkNX7pTJJkrl5umxAQ7lLkjqPGEmBJQVaGOyZJ8vVc5XdQnt5QVsjr5YPnuQciRp1Yu5YuNeL7xXxWMNBy7yKYpp6pBGsPA9O7Y411yabMfmsu0D9FjtBnvobUrJpYUprTBLJk4tEn5MfuHN+LK5vm4z8+uVgObgWtiqx9rwM7Z8fSn69ODGMxOj8V78ZhDVDlxyHMATrmjW+MJK1BOr3al2x1KazqpjSMjMthp2ousm58ddGRJI9DB6Ik77DbDNPcFrt4ZKzd2CfhsUOV30F5etOrQep8ii1aj8HB9cpc1WM+KwjXOh3eQyqn+8c/hyubTovl8N2zsw9NP/g+sKcJGJ7gcTX6LBbje0I0smwiil0ZoG+mz4H6LH7MGzCOGkDmq1/xWTFYceNfrwf2x/D+k9/hqU4LrvLjEOYjHPPGNyZWeQ9G+tUbv+Xb2shSGX/sRhgZM0nyK+XqLq861bG8wy6TJNmarfI7KENvVLmk5+SknhxZY4n5rJCLP9KVKB3zBjBlbyzvCmWtEy/+Ra4LV00GOOpJ3L5osfS3n8bffTpwKrB/stxtaSxde/cXv4QFs2dJ7Ws8HkkmmfU/g0EY5tnoXEoBo+p+Kj8OYQ7QKqwJMj5mcUheZfamMDKuRJKkynUK6EFHR1Mc6qa0D3X4kjvuQ6PxFc2Rz1/VnGSs3cjBiahBld9BGXqzcmUrDON7EaHjrxmRqrtF6ttPfkakjCTRIIXr3d0A6vyMWWrZMZc72aRinFAMnCLP1c4CatYuoOEt6cQvS/peoLeETpUqovHGZ7+EU+YcI/1B2ax17LW3gVdPiGde7r0MwDDPUU6QaJwqPw5hPsIqSBLhFWbM7nohp4SqQ5asg7kq2UfhbldphFWOxoZrVZV+yNofVK3fJO51QTVH5XdQBklqayP3/UuCwhG4nqzkJYEHFH/8cnEmu5ZNTTCNR0aPDw1h5hFp3ZmvAbVvYu+17WhskDOsd/3Hj/DCK33AzhgIxRjxu/bc86S9lzTuOhgH6bOEPZaNcNtnr0DzyZQoMfpf9n2kX/0S6D8dGKiNvgP/LepDkJJMktra6F2JL/uHP2QNWQ9GhhyWY3VVt4oyPv5CZ7tGYzTOkwlZybajIEnUcMw3m+NzSaLuBhGyqsdB5ek7u9sF0QM/dSqPJMXvXi1L//3IsVTZmPfb0um+dSNK5KI28484Ze48KVaK8YP3/tOAA/VhReit/tF7gNSfIcM9bd/AAKZ953vA4ERg5zxv44mq1HE7gQl7pRDaLPG79TZgeCbwt6OiGnGYdnbDMC/QwoJkzULlxyHMTaWqcct8+C+MZjnVVXerKMv9iElSEF0xjMuRTtO7QpX/UxGDJ+uQyJYk+fqqao+kmUWtN6pSfxvGPG1c7HLnm7gf0+0v/yaSbkRpzEpx8Wmn4/7LLo1skd3x2OO4cstmIHMC8Pr0yNr11NDsHUDqbXR//vORxfEQQZp+8y0w9+4Fdr0XGEl5GkpkhYjQHrsdRmMd9vzLVZFZ/rIE6bbbgJE6oO/kyIYbsCETMF6CUbNQWarvcgNXRTZoPOFIkprbVWArOjroAe3k/FQcGAU6crBKviVJzcOVOrrCyFpFKnQk6sNu7qCnZq8Lsz/LkqusdlXoizWXqPVGBanWdW+JGwvDeMj54diWjXNhTtwGmMdTojRZ+uy53bHMcESUfvzJxaEP4OMWJMwCdh3reRiRFcxayF4Gaoaw7bLLQruoUVzVCXfeKQjSnlPVuaORO+ExL8GYMglPXfrPoQmgjSDtOjF+4mcXuL4EicaZVJKkMntPkg4PKnGKyj2tcANVdaCJaj7qxv/KqCVpbmTfI50bUoFx1IddJknxaVjMLlm2iUVNMFS4V+v6hmDcWLiSJJK8bo/NkkWp8UWgoR7bli4JRCyITMy/ayMyfX9RY0HKX1FZovQ6MLITV75/IdZd9LFA5C9L+LZtAzL1wO456giSNTeLAKaGsO5D5+Or5/tPEkRWsbXbunDjww8BE2YAr81hguT2mUkqSaJ5qfqwmebi2B/Ec5OjjpbCqEhFpZEkVfF0hGO1xCUxSQq6Y+TqJekyKMxsVV4k0bij3ifj/qYbhr6XL+3t8T6i7okk6UiUyFJx5C4gswupWe/Eved+EIsXnO66rMgi8fWuh/DzZ54GaiYB+06ILwbJbXTT9gKT/grUGLj2rLPw+YVnYe6MaY61iETc1/M0rnzwt8DbbwHmHODNGaqJhH3MY7FXeMcRWPeBc3DlWQtdSSCR2Nsefww3PvYYMGICB48H9jpj4QZvBH/PAHgYxoTF2rnY5U8u7g01v++wH+G2NjVuS7LcyCJQuqIm1GEEyCKTKg7AUR5mVK45ILlvfflZH2p0RA62cbsMWTiH3Z/9yEtl2bitDYVzjZ4kxUsMdN5T2tvjfVDXM0nSkSjRmMiqNPXNLFnCxDqc8s45+MSsYzG9oQFnzpqF7Xv2ZP89s2cvft7bK4hEbSPQf4z8NN9BNgmyvjTuASa9ARw6AOPIo3HFvHk4qqEe7581C9MaGvDrl1/OttyxfYewhNVQhrejgTeOlPcAbpC55NfJZvN7A6h5AxgZzhLbzx53bHZeHz3xROwdGMDv+/rwxsAg7tixA+abrwM1E4FDxwO7G3UhfRuxYUl0wXBhMdXR0hD2Ixz3LVE+hkND05S9IO5VF9TfkJ4/+m5Ml9fhei6n5gAc3Y2vqkOvIHr63vp6VgAPBVVcDkR92LWmqUpfwu7PHsSkRREVupI/8agvk+LeH6Mef1RKoSKBhWGscY5JKjW55ZvuBQwKdFYfo2SNjw7hDQPAOw4AqcFRv52BLMnIEojUEYA5ATgwGRicrN4NzavCEAGsfxuY9LaocehN8Z9E8mg+w5OBg5OAgw26kAhvM5tyAJh0EKg9ABiHgWHKbEkvcx0FZMhq9A5guEH+47feRmuVSgZBotGqvNUO+xFWeQMo60DkT8+cS6skkTSysPItT+yTnd1Oxcc7H8tqyHKnwhVXFq5MkqLcFe1tqcLWvh6jvUyKmyTp6sKr4nwQiCSRMiy/5y4Ay+RpOrfMCGiDQHIIUtJJklpLST+GhuZqa00Sj5b2ApiqZGXItFjEfQiwAIySGKvLOFj51iRVB19Zweuq5iPrkkPJhlSmU1V7Sf5wosY57jlFPf6o9CNuVzsat2ku9m9JsibMRCkq0XM7+iKwChuW3Kjv8EqMLMmWJJqO2sPmGqTTq7WUt0q5EiCyMn0JYp9sS5LQ2y0ALlGmO7KsHsomlNexqsQYslxwmSTJ0SoVlobCmci4TIp7f9SRJKlaM4ZxfnCSJCxKtwD4ghyN51YZAYUIGObl6FyavIcaVR6mo9hc1R42+2EYTZo+oEdJLdRYkQRJkkcg4z4EyLAkqT+g6W0JDbOVq7hBBvrR0dEYZthl66o68EWxP0sBJIJGhRcCxUuq2yPFNKJ/Sy7u/VFHPYkbA0slOzqMcCSJGmrZ1ALTuDMCNecmGAE9EEgqQRK38qthmtcrATKKzVX9YTP6j1xYYagljmL0slyPhM4m35Kk1lXU0jD9dDes7re3t8A04z9fyLWc8mOyYfUiv74+BIncs67B2rXro5xe7PujzL0+CDCqLhXGrILhSRITpSBi5zq6IpBkglQJJEl1EDxhKONDF1TfV65cBMPYHLR6ZPVkuR5VCkmieah0Fc0JWk7a6sgUyUdDFIdXX989SpLm+KgVTVG5llMmSdFIiS5YiEQTKVFtQRIzkpH0IO5LJJ2y26ncA8asgtGQJCZKUS15bkcdAoMwzLPRuZTcmpL7S7olSRw2Vb2XlJO7jI+dX63S54a0Bx0dTX6H77l83IcAa2BRH4RVZx/MzetypNPJcxUuVBhVsUg0Dpm36apuxqOw9Hte1JIL0mUaQO8HnSe5Jz/Ny3HRjH9/1OeiReWeOvZ9iI4kZYnSvYtgmndTQmc/msVlGQHFCAzAMM9JPEEiECuDJNHN4JcV60Q/MplmrFunhjSrzmaXD37UZKJQsPEfAsQIop6XLlY/MbcNo7F1LYrXUPDuVbnZWSOWSSiYJIXRCyJH5FK+PHgjkmrKWnNxu1vLSD4RBHLVe8DYRUm0JClLlDY1wTQeGX1VoyEILlyHEYgZgcohSJVCknRwuRNKqIYoiflTtrQFMa+F0t3JtqpVCkki9PRwubNI4EP0RdYuEYmbUqs+HMkIvs+fM5MkNw2w/532w0yG3I6J9OuxJ5aagawMkyouPmVaUr1IX/0eMP4uYPQkiYmSFxXgMnogsBuGeUFFWJAsPFVsqDJuX3VwubOIkmm2YO1aIi3yf/q42FkH7VdGXbfo9lber5JIkkr3kNIS6odpro48mFyWNqjcv6w5yTrs5vZojkkqpz+0/9XUUFbB5lF3Otp3CKv4Y9L867ccVzsah4o1ITNxiRu2OhCkvIsSOSSJiZKbGvDf1SJgAsZLMGoWonPxPrVDibh3FRuqDJKkPstdoWBuwtDQaqmPzaqUXXk1lO+fXkkkSY8sd6Wk2QPDaEU6TWmS9fvpFGMiM0mJOPSqIUl08NXzR5bzJBCh8ujJcrWjHlW58apI4KDLdz/vokQeScoSpY1zYU7cBpjHA6jRc33yqKoMgcolSKpunWSQJJ1icnI3zK+M/tfVkQfF0w9gsBUAACAASURBVKFJBCHrd1AwjHnS3bUqiSSRruhjBS3e2umgnMmsj80y6vZxEeSIMpSpebagcHwyD7tWX6pIkpss+O/BEZDpkqzu4iU+d3PxvadkM+oe5M6Xft5FiVySlCVKmxthjjwOmCdROGlwLeSajEBoBCqbIFUSSRJzIeKgY4AukSXa0DsDEwiR2pQS3bRq62cfl8tFpZEkPdxFnDdLCs6muLdMplNJchK6HU+lSP/1Wt9xxGIwSQr9IdeqgTj2ybY2U9Gc5RMl4UFB30E90rgXxCTGQ1qYKCnSb+42D4EMgIdhTFhccS52+WJW6bIVdUYofRI4OC2knlG/+S4YBmXB68XgYHdJlzw6GGUyjUilKJU2udvolLq29Pxkx2bkbtaT/5hsIYLt7b1aWgZLSZoIE+kw/RsZ6ZZCmoTFiCympPuLNDoQ5RCJK6sXk6TKOpjEQazVWqf7YRjrkU6vjkxw4pKQiBFZkfXyoChwM4yHJLFFKTLd4oYCI7ARG5ZcGrh2UipWEkkizONOf5oUOcseZ1wHRmExrESSRB//O2WLSVr7dDtumvvGyD91UxzLRBcCEyfOHQu0zx8KEaLcP9OkiwFdbonLQxbfpYCamCRpylLFDcdhRRLfQfXPYojLlOAeFNZFibgk0cOtrlB1S3z34iNJ1mCWb7oXMAgkjlGq4r0l5qlXB0ESB04yXavx74/akiTmwweKmBdLtru4DoyVSpLEwUb9o8gqdCeJfcZ7KcB7WhJ1pNSY47AiUb+qkjeUk1PO+tyb9aAQ/4ovSkyzEYbRNOram9iLkvhJEsG4/J67ACyrlHXC89AageohSJVIksSc9IxN0lrtQw2uBx0d9FGL51eJliQm+PHoTlS9xHspwCQpKrmpbCeOJB/W/ERig70qp1vxfZe5KFFDkpgoVby+aTLBVdiw5EZNxhLPMCrNkiQOm5Qidkc8AHIviOt21IK6UkkSE/xkLKa4XKZy+s4kKRma4TTKfgwNzZX6JERh7+x6Lldrynz31JEkQZRuAfAFuTPn1qsSAcO8HJ1LyX+2un6VSJLEYVOdG2F1aZD8d5EK8axkkqRjKvvq0mf32cpM31yqd3YhdpeJ7iVUvCGUhKyZusut/Pi2oqODwoCKfmpJEg2nZVMLTCO5Aa7JVYrKHXm1EiTVZEJGTJKlpSIbTrd2mXAqaRWRu8HgYFOst6NCZysvcUO+XvChWOdVouJSgC1JOmuE29jidLPLHwtfuLhJJujfHa2C6kkSEyVnwdZNxIePbbSV+d3eAzD7DwZViMquV80EqZJJkpgbHy5krt64b9StuVQ6SVK9LmXqTLLbjjf2LqfvvI8lV2/U6IyFlw5Z7pIru9Ijd3Ev14MkMVGyCW/pu2fhE+8/Fh9471GYfeTksir5y//qw/3/tQu3/HEnMHSo0lTX73wGYZhno3MpZZSq3p9KtzSZliT+SMjV6TgD1wtnUg0kiebMMQVyddhf6/IfySw3Hr7s8ScpfUrHH4dUvFdyfG60+uBqSdaHJGWJ0r30AvfdAOp84dAwDEzeCzQMAJm3gJFhe/XaRmDkHcBbU4D95UmHrz4lFL7qzHlY9c/vyhKjLU//Eb94+WX86NVdGNlJ6elzP+PIo/Hxmcfi4yeegE8uWADDTOHWn2/Hyt+9qDdZqj0MTN4PTD4AGPuBQwfsKE6cDJhTgAOTgQNTgOEJXlEegGGeU/UEidCqdJIkXA7ozZYFXpWDy7kgoMp9xBpWtZAk1l19lqLaSwG2JOmjCV5Hoo5UFxMljs/1KjWnch4TtuhFkrJEaVMTTOMRAA2uOEzdDxyxM3vYJuJwxbx5OGvWcZg/ffp41b0DA/h9Xx86tu9Apu8vQE0tcGg2sJuIU8q1izgKGFMn4T8//36c/Z6j8KPHHscVv/0tsP8tb13X1mHVWWdjZXMz3jowgstvfgK/7X3DW924Sk0eBKa9BhzeDdTW4eKTT8G5s47DmbNm2UbwRF8fHu57FT9/4QXg0BCQmgnsPRoYqHUaKROkfHQqnSTRXFesaEIqRURJ/wcq41pjQftRTZAEsa/smKR82TBRCqqp0dUzjDVIp1dH16DPltiS5BMw5cX1IUgEBccmRaEQPRgaavYSf6sfSfJClMhyNOMV4HA/Lj7tdPz7hRdi7oxprsDtGxjA2m1duPGxx4ARE3h7HtA/xbWezALzZzbiyX89Fzv2voEzNv4U5puvB+uutg6bP/UpLDr9vbj6B3/ALU9okDG5JgMc8yqQ2YXUrHfi3nM/iMULTvc0vzseexyf//0fBLE15wBvzihFanfDMC9gC1IepNVAkmi6uj2u50mrNSukA0GqNpLEJF/tItBB55kkqdUBf73rRZCssfP3z58U7aV9yVRPkuRElMh61PBC9tC9/dJlnshRIZpEllb84pe4/fePA5gF7Do2DOCB6wqC9A/43csvYvG99wLDQ4Hbsip+7u8X4rZPLMYXfvh73Ppfdje90I37aSBLZLcDqcP42Sc/6ZkcFXZBZOnKX/wCyNQDr8+zXPAygPEyjJqF6Fy8z8+wKr5stZAkcbhuGc12x5kxgyi1aV6DtWvXB6kaeZ1qsiRZ4LFFKXI1cm1QB4Ik9i12t3MVlhYFemAYi5BO92oxmsJBcBKHIGLxRZCoA31JUpYobZwLc+I2wDweQA2OPABMeA7XnnsebrjowiAA2eps7nkan7jvPsA8GvjrMaHb89MAudjtu/EC/O7lF7D4rv/PT1XXshZR+vTaR7HpT32u5SMvQARp+nMwpk3Dnn+5Co0N7p6TTmPo3b0XJ9x5J8y9e4E9p5oYqHuJCVIZxKqJJDFRCrJ0+2GaLVi7dkuQylLqVCNJIiCZKElRp5KN6kKQmCTFJ/MwPZG+DA62enHHCtNN6LptbZSoiuNzvQHpmyDpT5KyRGlzI8yRxzH1rZPQ8IJx+6LFuOKshd4g8VCqZ2cfmm69DTh0ZKwWpUdWnIdJjcOi7wgsSIVTvWPRYnzq9DMw9ZoH4k3mQMkZjno2MoJkzYusf9NvvgXmW4OHcHDqSfjOFxWayTwolqoi1UaSmCj50bStGBpq0e7DX60kyZJce3snTHO5H0FyWR8IqI5BKhwqW5J8CC/2ovpdIjlBwBctXhUksFVQb0uSNf2vrjsdtf3dF596qnH/ZZd6BcVzuaxFaeNdwIFTY8l+R1nsfvjF92HCD24pylznedBuBWvrsK/9Wvzqsb/h0z/+vVvp6P4+eweMxppILEiFgyKiNO3GG00AD+Kb3/xodIOuoJaqkSTliBK5j3Eyh0J1pkdiM5lWraxH+WOsdpJEWKxc2QrD+F4F7UQ6TKUfhtGKdLpTh8GMj4FJklbiGB9MUqxHhegxUXLTp1CXg8kgSau+9hgaGhaaX1vlBkbgv3/uvs24/ckngV3vlZ717tk1F+Cx117AFVs2Bx6vl4qXnLYAWy5bBuO/bY3HmjQWL9b9xS9hwWx75jov4/VSpuvFl3D+j+4AXB4A89JWRZapVpJEwqSsdzU1W0bjlOZUpGz9T4oOiesxOLheO+sRk6RiaYrDM7lBMtH3r+uFNXqQybRg3Tr93s1jkhReulG2QKmggdVIpyljajJ/gijRZcAlyZyApFFHEHurP0kS6X6f2vbZK9B88kmSkASyVoob0sDBY4HdR0rrh5I1vJy+QK4VKW/0+65fjXUbX8S/PfyitDmNN3z8c7j4lPmQYe3LH3zN93+IzO7Xe7BmTZP8SSWsh2omSSQq/lgIhaVbUfHh1zPomElS6Y2F9Tf8hqube13hjJgkhZdxFC1UAjkq1i1+Q0l8/x7CyEhrFJck+pOk6667C/WTlsm0Ill6lrUmdT8D/PXUKJZgyTauO/dkfG7ROzF3bVpaH/kNU2zSqVNOwDnr6LJE4m/KAWDyc9ixoi1QxkE/Ixu3JmUyZ0SxCPz0rX3ZaidJloAoRWoqtb7qrEpJIkeWrNjdrnhbqVb9DbPBikNvi/YXA0ySwkg5irpbsxb2JFuOnFCoZo8Kci0Xl4ORudjqT5K+9vU3133oQzO+en5zFIvDsY1sEocffB/oP93tAdPAY3ng6rPxamandFc7a4DkcvfjT3wSU6++P/CYPVU85g0YRw0g89WveCoetpDxrX/L4MDb31T6KGDYSciozyTJjqrAo7XCXZjIrY7ctJJhOSrUeyZJpXcCsirV17dWgf6G3QkpKJtij5LhLsUkKay8/dcXh2c6OHdqT6L9z650DZVngajm4LUdCeTI6lpvktTePnc0688OmTEuhTIwvn498PZsYK/747Re5Zdf7pEV5+J/vfIkbng4nv28ZvYcHP7iVTBa7g0yXO91Zr+Ea89piiQ1u5dOP/6Tu/Dzl19kl7viA6c6c3tHh577SaUeNkVChvUYHu7UOubIbUEzSXJGqFL1100v3P4uLEd06I3s1tity0j+ziQpEhhdG6H9kWL8MpnOqvU4oTM0XZ5VavZMieQoKSQp++iamY7HNY1Ayca79KakxSVVLEma+QR+tuzSwI/Gum54BQVW/eIB3Pj44734xpp5futWdHmVt0e6kqR8gdMDtOSSY5rnJVQPLKsRHQ7juWmRDRSTJG8IW2RJ6G81JydJtrsUkyRv+u63lDgw054o/iUhHtPvHIOWrzSyJNzKY/kG6nnzaynC2GbCJCnoygBisyTNfAKyk2vkozAel5SEg3lw8fmvySTJG2b00chkFsEwiDTp/hifIEaZzBZt03h7Q710KSZJ/tGjmCWhu9WRzcqymqZSWxJ/+GWS5F/fC2uQFdE098EwKHthFwYHuxNtTQ+PiLcWhHcWuZ/T3pG0LJp0ObIFg4Nb4pQ1k6QC1WJLkre1VlSKSVJA4CKuZllKIm7WU3PptPzAQU8D8VlI3LKR1XpR9j91+HgIV6IujIxsqXhXkba29aMfPxWZKpPnqlWo2sK6tGhMdyuNMFGs0ZaKWwMisJ7edONfOQRMs3s0zmxf9s+ZzD6kUiKVO5Oh6HRGJIex9g79CJMgwt0wzS6Vl4NMkmImST/9zPtxzPGH0HzH7dEpu0NLq85txlV//w84/qsPyO0vZpKUdbd79NHd+NY35eVrl4sYt64rAuIQ0zTqz96UPbzLd82jw2D3qGWrO3sYqBQ3Ol3lW8njEhYmIvr0T3cLqV0S7C5VyZrJc9MZAbJuij2DLgvpwiou0kReEtZbZuQmSU9W9Or0DdSdJMWfuOFfrwf2y0vccNWZ8/DDL74PBvUzPCR92XR/6Ut4/sVD+OcNT8jt650v49qzFsSWuCGbrv2PPZy4Qa5UuXULAWFtIhc9eretEabZWGT9sH9ciPiIm1DrZ92O5m5G6WOg/ztGrAXJRYAOP0Jn6eBD31M9YvFEUD1ZC8TlwPBwV5wuNMkVKI+cEYgBAet7J4gT/exeIvn7iLjcKP6O5dwhrQELAkS/BFkE9SZJBOa1qw6u+8hHGiolBTjqJsK89RIs+slGbH2mR662TzkC5nWr8Om1j2LTn/rk9jVrF4xpwzGmAL8BOLB/DacAlytWbp0RYAQqDIHcAUgQfzvhp/8dNilE7nbYflAi99F9Fe8+WmHqwtNhBKoZAf1J0r+uvteYMuWTcby/E8djsqRsdy8/E2ctmIq5azuk6h49JPvRE0+T72pHs4jxMdnx96z4MVmp+sONMwKMACOQRUC445T6sTWUVYQRYAQqFgH9SdJYJhjZmdP2DQxg2o1p4MCx0tJ/W1pkTJ2EzE0X4bpf/FLae0lWVrurf/AH3PLEjngU+PjncPEp83H/ZZdK7S/7RtKLz2/HN795otSOuHFGgBFgBBgBRoARYAQYgapEQH+SRGJZ9bXHjGnTFsq0JmWtSE8+Bew6DRhJSVeGtRe+Bys+fSpS3/4uzDdfj7a/2jr0tl6DV187hHPWUZKsmH5T9wMNL0Dm47/jqb9Nc7HKjCcxIcrdMAKMACPACDACjAAjwAgoQCAZJEnkdt9x7bnnSUkMMH7wHpoP7J0WmxgeuPpsnH3aDEz74Q+jI0q1dej+b5/HvGlHYeo1DwBDh2KbT7aj2S/BaKzDnn+5Co0NDZH2nbX2fee7GQwM/h43fOusSBvnxhgBRoARYAQYAUaAEWAEGIExBJJBkmiw9P6Lad55+6LFuOKshZEJMBvfctttwOFpwKuzI2vXU0N1E/Fs+3mYdUw9ZvzoTozspCQhIX5TjkB3y/IsQfq7bzyM7bvsybVCtOy9asMwMP15XHzquyJ1uyOCNP3mW2Du2T2AgYPHcSYk7yLhkowAI8AIMAKMACPACDAC/hBIDkmieV133V04fHjZun/8GKLIdjdOkEbqgF0nxuJmVySeuon46aebsPRDc/CdbQ/hq9t+Fyg1+Of+fiHWXXgh+l4fxGnffQRm/0F/mhBlaSJKM57HKXPm4rHLloW2KNkI0uFD53B2pCiFxW0xAowAI8AIMAKMACPACBQikCySRKP/1zXXYujgDafMPznUATz7GOnDDwETZgKvHaeGIOVJY+m7Z+E/vvg+mEYGa7d14YanngT2v+WssbV1uOTkd+Gmiz6GOdOnYd1Pn8PK370Yv4tdqVFmLUrPAQ0N2LZ0CZpPPinQ6su6Qv7kf5owzTcxNPRRJkiBYORKjAAjwAgwAowAI8AIMAI+EEgeSaLJUca7CRM2AcaMa88+O/X5hWdh7gxvsUR3PPY4rnzwwQwGBkwcnFMTZwySq1zqJuLb55+CT19wPGYfORk9fX34w193YvuevXh2z168ODiIxccdi+kNDThz9iycd9KJeOvgMH752Gv4563PqrUelZrcpOH/gSNfeD+Gh9538Wmn45vN52HB7FmuMFABIkcf/tVvkOn7C1Bb+xvs37+UXew8QceFGAFGgBFgBBgBRoARYARCIpBMkkSTbm1tRH19K4zUSmRGGlKz3om2+fPw0RNFVuim42ej+687s//9ib4+3P7yn/HCX3ozODScwoQJGzEysgqvva8NwBdCYiil+vyZjbiqaTbec8IUTJ08Ee+Z14gjJtXi0WdFJrxn//w2fvPc3+Q/Eht0doZ5OTqXdmarr1y5CHV138bw8Hy84whceeqpuOjE+ZjW0IC5M45E/8BB7D14ENv37MFjfa/i9uf+lMHb+1Oor+/B0FAr0umuoMPgeowAI8AIMAKMACPACDACjIBfBJJLkvJnSofw+kmXAeb7MDRIr4jbfxNrd6Om5o8YGtyAwcEtNovEZ+65GgZu9gscl3dAIJ8g5RdbsaIJqVQL6uubMTi4oGQLghhtGX0JvhPpdC/jzAgwAowAI8AIMAKMACPACMSNQGWQpFKokUve4GC3Jxetlk0tMI074wa/IvsrR5DKTZaIU03NPiZEFakNPClGgBFgBBgBRoARYAQSiUDlkiS/4mCi5BexwvJDMPAxdC5h17iwSHJ9RoARYAQYAUaAEWAEGAGlCDBJyoe/5d5FMM2fAqhVKpXkdT4AwzwHnUu7kzd0HjEjwAgwAowAI8AIMAKMACNgR4BJUqFGtGxqgmk8AqCBlcUTAkyQPMHEhRgBRoARYAQYAUaAEWAEkoIAk6RSkmKi5FV/mSB5RYrLMQKMACPACDACjAAjwAgkBgEmSeVExUTJSYkzgLEDRs2Z6Fy8LzHazgNlBBgBRoARYAQYAUaAEWAEPCDAJMkJpCxRSt0PmMcBqPGAZzUUMQHjJRg1C5kgVYO4eY6MACPACDACjAAjwAhUHwJMktxk3rK5EebI44B5EoBqx4sJkpu+8N8ZAUaAEWAEGAFGgBFgBBKPQLUf+r0JkIkS4WQCeBLGhAvYguRNbbgUI8AIMAKMACPACDACjEAyEWCS5FVuTJQ2YsOSS73CxeUYAUaAEWAEGAFGgBFgBBiBpCLAJMmP5LJE6dCPAeOiKotRYoLkR0+4LCPACDACjAAjwAgwAoxAohFgkhREfMvvuQvAsiBVE1iHCVIChcZDZgQYAUaAEWAEGAFGgBEIjgCTpKDYVQNRMtCBziXtQSHieowAI8AIMAKMACPACDACjEASEWCSFEZqlUyUDPNydC7tDAMP12UEGAFGgBFgBBgBRoARYASSiACTpLBS+8w9V8PAzWGb0ao+EyStxMGDYQQYAUaAEWAEGAFGgBGIFwEmSVHg3bKpBaZxZxRNKW+DCZJyEfAAGAFGgBFgBBgBRoARYATUIsAkKSr8k0+UhmDgY+hc0hUVJNwOI8AIMAKMACPACDACjAAjkEQEmCRFKTVBlG4FUBtlszG0NQDDPAedS7tj6Iu7YAQYAUaAEWAEGAFGgBFgBLRGgElS1OJp2dQE03gEQEPUTUtqjwmSJGC5WUaAEWAEGAFGgBFgBBiBZCLAJEmG3JJDlJggyZC/Tm22tzcDoH/060U6nbyMhfY5dCKd7tUJ4sjH0t7eAmDuWLv2+ba1rYdhNGX/NjLSinXr7NZfp7qRD7RCG7TrWxfS6cpzQW5vX+17T1i5chFSqdZxqWcy67F27ZZItGDFiibU1Cwa36tM8zwYxkPZtk2zG5lMZ5GuR9KxhEZy2ALptIWz/46K8d6CtWvX+2/IoUZUYw0zKLf15rSn5f8tDNZhxh+mrn3ubi3Fsxe1t9O3h75B9IunT7eZK/w7kyRZ4OtNlDKAsQNGzZnoXLxPFgTcrgYI0EfQNK/PjoQOHem0RZg0GFzeEMQhiQ4Aq4sOpfY5nF/y0LpyZSsMoxkdHXTQkvNrbW1EXd1qGMa+UIcft9G1t3eBDolCZvb5Ov2Nyrv93a3vavm7d31bI1XWqvBuazN97wnt7b0wzTljQ94ayVqjNVVfv2Vc353wEKSpRftLEgtbmktHR/EZiw6hpkmXHetdCXh7eydMc/kYLP0YGpqL9euj+2a7jTUO/bTv78Xrzet+WArrOMYfpo/8uXtrpx+GschVb7y1VboUETfT3Da2P1Tm/ucDHyZJPsDyXTRLlFL3A+ZxAGp815dTwQSMl2DULGSCJAdgrVpNAklyI0Fuf29rI2vKAqkkUHw46NZ8KgxD7ofD66GgkEAxSfK29Nz0ye3Q5q0XvUv5JUl0Y2+aVgbXHgwNNYc+rItLB7LSLfABVj8ymWatrUpOxIOsQ4ZB1nzaR0pf+OSDUYiRYVweqTcAkyQfqiehqH+SJAYRtR7kT41Jkk3QTJIk6L2tyZbNjTBHHgfMk0i1ZXfn0j4TJMUCiL37ZJCk8pYTcfAn078w/5dyMfN74AsihDgPzs4kSWAh3JGKD1lsSXKXrhtG+foGkLtj8lxU3VAgDOhHrmwdHTkXunL1rIsIIDqSYreS0MFvzaibqd291HL9MU0a49Sx4fWgo0O4nOr4s7ClsRVa7t0Ieqn5CKJELsZErF4Z1UfLFTf87J3GGr51by247a1eL42SbkkyjA1Z/S/8ZTKNSKWaYF8DQCZzhpTLAiZJTJK8rdwIS+lBlMi94kkYEy5gC1KEstW9qUogSW4YVxNJIiwoLgn4MpMkN8Uo83c3khSw2YqtJoiKdXiLhjSKg//ecczogJhOW3EQxVDmH9wEuVscWTxUnIILQpJofDn3UPpfxS7Jcc4h6r6YJFnu8M4eCsWW15s8XXD4lReTJCZJfnUmkvLqidJGbFhyaSRz4UaSgwCTpGhk5fYhj6YX0YrTIZ4OS6mUsAKUik9gAuAuCcbIHSPZJeykx1usTVsbubtekh2abJdXWfMPSpJkjUeHdt321uqxJLm7cRe6vcqwqDJJYpKkbF/IEqVDPwaMi2KOUWKCpEzoijt2I0n52XUoO5AIKibXFkrwQLECPaOBopRdqts1s5LYXCmBQuNo/A65w5B7yENZlx4RpGzPSpfLTETuYyIgXLgcULlcJr5y2e2szEy5xBSv5N1457LyeM3gVKpcLtMPzc1KpkAB5FbGs2DZ9iyXLsKJEkFQexbGzocCCp5vLBuX4UYACrOaCWzpBp/mNydPXltKJNDwlynRDXeBLSUWIV0RcSlO+lK4lHJjJ53N6RvpzsjI+hKZ/6zx+9G38tmd8mUoXMHEWqE5iZ97hihx6KFkI4SFFZtDwdm05rxlMytes+44esluRzfXtbUtSKUW5eH7yth6Jv0I7oYoyP5TYzh5I0m5A2J/dp2XcxMUbbdks0BaemHpVjndsHQrh4uQu4ghEutDtEHy7cLIyJayrk6l9xFL9/L3EWuvK50FT2S3E7ph7T3k7miNYXBwfcm4sML9UuiWNQfat7owOLglW9dtjYpLG/FNCIKnl89fHCTJ2isK9xqBRWkc88durVPxbaPvgJADfduGhlYHjs9zm3upPS+XVMHZ9dJJf5zG7ZUk2fVCfBtzeyB9F92zgtr3cKsNd2ztGfg6R/f7RtTUtI7tpV2jurplXMdpVPa9rHEshpnOC71u+6zqGBkvS6jyyiy/5y4Ay2KaGBOkmIDWsht3kpSf/e788eQEpSZDB9jBwUVlPsz5WZhK1aaNr9V2sMo/0BfWyM/EV+72NT/ouLh+7lbOa3ByqXKFbj7F/bgHX+fXEQc4OlyWDlYXJEFs4uJQVpjdrnk0LmufwwHNOb4r3zWRPpTktlfuV3hbLz6KO8YPth0dNM7SP3G43Dw2h+KsipbLoNOicbIWFMazFLfTD9NcbSP2TkHS5fWt+HbXPeEA6TplbBNZyUrNQ7hPURkrW1xpJCgGZWRkUVl5e8OxONjfzUVVHArJrdOKAyo1PiKFlGkrWEr+tja6HBDtR2UZ8oKHU385XCg+ivTdyixXOP/i/cwqUXofye2zpZDMj6cR64ysZs4JLUg3RLY/+2E0X89N8xoYxveKurTiWdz2xrB4evkouhGFMJYksVZpvxUWyNI/2itaSrpvuq91ajF4xjm3uReOV2RxFfIs56Lqbcxi3KXm7YUkedkfnFxovWe19DLGy0vuVZZLbs77ItBexiTJyyKWUSYOomSgA51L2mUMn9tMCAJ+SBJtDHSoFQAAFFxJREFUmuLQYt3k0CGGbkBzm0upjc/+IRUHRGENotgBugnNfezzs/JYb/7k3/aKm6h9toDyciQpF3xuv4ESosnFTrgdBJwON7lYADq4WNYucQNFv1KJJMqpRqmPl2U5ExgUf8i9ZMDK78/NklSKWNJhS1j7rFvSXIuFsR+5AH7nuJB8ElOYiamY4JDMxXs7xfpSTFKC6lux5Yd6dNO3Uv2LbIq539ax2/3Sh+pCApAfiC/asK8ZYdWzdLp86v5yOJbSpWI5lk8BbnfpsY+vuG1vVqBSa6J4/Fthmp0YHu4KdDNffKDP6ZUgPLQX5fayUoHvufVh7YWEv1gfdmufmJFhzCsiiaVJkpV8JrePWLpH7eQneMhfY2JPpptx8R5aIf6lEjnYLwNy87BkkF/HaW/0i6ffvcoajxtRCEOS7FhSj2Kt0kUUEfz8S4pScW52F0/a94mQCmt+Yf0g83ebu31vp32BLi7E3lMuLs+P/pB+FV52uZGkwv1BrI8tY99t+3esHFEqJ5dSOk5jLHQtL3TXLb7MEfMSZIzknft2W2Mt3hNK7mVMksodaOL4/2USJcO8HJ1Lg7tDxDF/7kM+Av5IkviIDA212A4pbm915N8Ilz545GIJ6GBQ6EftdrB38+N3uxUPQ5K8fsi9SLLw8FKYyrjUjZffD68bloUkiW6a8x+oLE45bLcC5X8gnW8yRTauwg9cvoVJHDKLrRzFH2H7QTT/vZ7SGf5yVs3Sh0i3bIr51lU7SfImQ7ulsNgil29VKJ1Ou9CCWbiuCv9eiKM4HKzPs2bZXXPKrRlhxaADuWXh2YDBwVbbflCsp8HeTHK64bXcLk2zyxNpsls5Sx8gi3W7OFmEfX0UW4sKx1z60kgQUPoVZlxz28vs64sO5c1FJKx4DPY1VGwxFfMYGaGLkOZRF77ucetTub2xEM9S67TYShNMD9yIQlCSVLhWS70v5PRtsycXKX0ZkH/Yd0s+UvqiwP6OYc6N2166+HKiNNb2vZPk3hRAf8q/k1RqfyhMuOKun/nPCZTOlinc6WifFuSm8DtV7OGR0/GamiZkMvuylkE3j4bi+RR9j5gkeTncyCzzmXuuhoGbI+2CCVKkcCa6MT8kySm9rP1jkHMBy48tKPdYbe6DKyxUxWlx/Rxai93bkkKS7O5F5R7FzbmpCRLhz53PD0kq91G3x4vYD3qFWcmGhqYV3fo7ESm7JcpO0Oy3pvmHB/thNifv0j75uQ+fiCEJp2+FJCn3oGo52RTiV0yS3NsgLOzWOLseeE1ikE8o84lWuTWTbz1weny6eI7FFhUvG6eb+2muDbIAlI+D8uKGJDDNPwCWcgPNEZxyLoBuBy+nSxl3kpS/F5Z/E8kuJyci72zxLU+ScgdZp8O/G55edEAWSfKy3wqdyGGefxi3z6109kWrjGVN8ZJOv9w+5wUrUaY8GbXvC+X1xwlzJ0uS3bpYfhz2Nuz7tJOXQflvQKGO59ZxKRJltWOfZ2k8cmXI8kyx0zbjApMk74opr2TLphaYhvVQX7h+mCCFw6/SavshSUD5lKLOB7bcwaLwxscLnm4He7eDRRJIkv3my/mdFzdLiROmbljmH4qcCJjzQS/fUlPKElSa9BbeTpciWNbcCm9x811CwsayuGFU7gBhJwZuMszHqPgDL+ZJVgIryUOxVJ0OMnY5licoRB5SKYod67UFMpcnSTlXQrc02/l7QpB1nz9jK8i80CWuEJVyMVri5nnuaBA2JWvoKhvDla9XpUhgPq7l9NNPG34tScK9l+QVXDfsFhRnPXWyJAn3wrlZC9S6dcLdr9TPbf91+wbIIEl2i7UzBuVIb2EMZrm4Jbf5Oe/XzrFq5eqS7op4NHs8YL7+OCWksF8qlCcgThc8bu802b9juT3KGiOt1eHhzrKutU5kzYmE2YmW/RHsTKbF79tSTJLCKHiUdcMTpSEY+Bg6l7hnFIly3NyW3gj4IUlOhyInopJ/eyXQsPzoyc2OskQ5B3b7O7Qm05KU/1FyIqOEnv2WWJ4lyenxxXwiUnzQK38bn3+wKLRMFhJFcgFy+ongdeH2lX9gLY5lkalvuQOEHxk6HUKcD00UA0iHU5ENLedLnxuHH7Lm92Dr1TWV2rW79gRztSo1PtITOkCRa1jpgHt/D9oSXoYxd+xBzlyMpDNJKo7VyB+rEzEIY0nyohsiI2YunsbJndPNBcyPvK2xWYQ0p6O5rJ+FVlsvX0cZJMneZulHWq2x0WOtVpKZwhid/IM+lRfJMuwZAr3MsVwZL+O0HpMtjlV8ZfTio8lz/J7IJCcygTrrT2l3u+K3zc532b9z8VNePSKstSrWvpVhtzixi1cLZuHFnBhwz5grX5eXt9aYJIVR8KjrCqJ0K4Ban00PwDDPQefS8rc9Phvk4hWCgB+S5LSROZEk92w6PWMB2aVvjaqBJLkdBPLVzc1y5nyQ8pbdjtpwIkn5MilVrtwtoRM5sJMMfwssXze96JtIBFE6Pbs/fcuRE38yLO/Xbz9skiUpP8VzaVzyD8JeDwhOCJe3JFkJHZzTCwuS5Oy65k/C5UuLm37CKT8BTLGrHLWQn+pX4Fo+e6ATSXJyNaR+ZJOkcmm3S6HkTJKc395xI0kito2IJSWe8I+nFx1wW1dBYpKK47K8jESUyd/v3DOjOX/b3Hp1m3thfbGH0lpwzgoZTn9K711umV6d5lrKddX+vIZ4wqHcr1jH893tnB/Vdc/E5+jKyyTJTYnj/nvLpiaYxiOjS7XBY9dMkDwCVZXF4iBJ1uGkro42b/qYltvsygVpVn5Mkp+PYTJIUs5NxO7Hnx9vU5hwIZhrCelXIYEXhzeyROXePCpe4KVT8+pAktxTmNNtJ/2sVPD5ZC08OXEnSaVJSD7GUZAkkiO91+PlV5htrTCznCBTFE9Qfv8Rmc3KWz68uo7JJEluabdF/AthVqwbgryWTzxSiLOz1Yv0LGfNLbW+hFXFeuDXXWdKydltvCpJkvVtE0lQ7NkR7XMJlg7fbe6l8XJLTOO8z7rrj3yS5HZhJix29C2x1qp3l8BSmAmyS+cTp1TwxUmr6NPjZW/iMjEj4J0oMUGKWTSJ6y4ukpQPjPA5pg+KPZWxVabQ19/foTWZ7nZ+PobJIEn5byYJn3+3JB52KxP51JePxylcaIOD3WUP0276VniY9qdvwSxJ9jiHwg984ZtilvtHbzbzmDXXcjoTBTlxI0mEv5OlURzGg5M1NwtGuY22XDB+8Y1/LnU2PdJsmr3ZWAS3MasmSYWHx5x7F7ks08OnYh04B96HJ0le8SQ5ecWsnEzd9sawJEk8s+A906/TI6hCf8S3rfAdK6fER0HnXqpeYYZQ+xtb+TE4+e6BQn/EI+29LvrjTpKsN7q8H4hEv2Lf8DpGpyx77pb6UmMTlmbK8GidT+yW5hLuqUySvAs53pLORCkDGDtg1JyJzsXebuHiHT33pgsCKkhS/twtdw3TzCUmKYx98ndolUOSCv2tnQOunV1YSt/+5X8YnOM3dIhJcnO3Ex+7nAWQgnhTKbIiisdpS6f2zneRcA6mDrp+Sulb8TtNfiyX+TFJzg/k5o+5XPaxQj1zSnhgT5aST9a8P+qbe9FeHJKsA6AXkuSUWEPIP//G2tnlpVCeXhOIFNfLJZbIty7aLXOl06p7IXZeD/yyLEl2Elg6o1oh9jLc7ezWrOB4elnHcZCkwjTVXsblVkasZbroyT3I7ZbMoLBNt7m7f0vslxl2N+ig+lOegAS93LDvjflrOPoxuskt/+/CLZFipywLU1EsIpMkP4DGXTZLlFL3A+ZxAGrGujcB4yUYNQuZIMUtkAT2J5sk5R7oPK/kwdiCrNyBr/CwXfrdm/ybUTkkyel2zu1Q4kUtCjMlFT6OZ9+4vaWILv0BjScmSWCSnyZ4TZ7rW+mg9+LA3/JZ2ayyltvF4OCisRt08SgnuWF4Jxj2D7E/Up4jJ37Gbz+slCNaznE/5dog7N3eJrN0I/+wm49XuUO+HZvyKYTFGPIPO85li8mO/e20oaFmV7e7wiDs/AOp14yQhdbMwkQDKkmSPSGHc+IIu5zKpwAvl8Y8px+l33Ty/mh0/h6gk7td/oWMG5ZWWbLo9qKjg6wMVgIdYTFyjtctnULc23fBu9Wv9Lc0t4cUrg+vMadO8T7Ozxc4r3mxJikpRvf4o+tenpDwdmbwZkkSD86LWLpyeBQ+7l1AdJkkeVFklWVaNjfCHHkcME8Sw2CCpFIcietbNklyO3TkNrz8D8liW1YZf4dWJ5JU7t2cfNJRbAUqfFCOxhy1JamYDJa2RhW726jJbufFkmQ/rJN7U+4B0nI3t/Z3PMofqgotA9YDxHZXjfLWKKfDvj99c3KVK/ego92dzp50wf6QYjmyXBizVHxYye+j9DgKP/75boflSZLX8dldZtysToUbZ3EQeA+c0vMWvqdU6Npkt0yVPrwVP3JZ/p2kOBI3uD2QWegmWor4Zo8EhgySlP9elFc83ZN9lL7YcSYKQdztxH6b2/edMoqWexDWbg12snjk+pFtSSr+PpSOVRR6UfoSqtjdzXu8j/08UT67nn2cuYd4ix/B9jrGwosubyTJy0VO4QVm/nMTHJOUkCNvjijthzHhArYgJURuOgxTNkkqPohtwOBgq+1WuHBjd4pJoofy6EG3kZF94+8ZuMXo2A9IZNHI+V7nbgRzLhHkfiX8+/dlMzeZJiUAyGXOKk2S7DeT9GZGKrVvPEbAi6yLPxBrkP+WRalgVq+pU0uR0VJ1vbpLeCVJpRIQOB0Uih8htb/3ITAieeQCbPPdMwv1TehLqy3NvJu+FboSWanILVc053gPupUkC4qVHEA8QEg30CJVb+t4sLElk/xDbOH8Cw9vwl2QgsSX21Sq+CBcOA570LH48JO1xtJrO5FyspjYD5c0P8I397REYeYwN2tFubVR6ukAykqYyWzJri3rJ2JA7AlhCnXbfhgqPrwJvSpMQlBsYYjTkkSpiE1zdXauhG9xuuJi8ls64N3u6ujHhavcfmC/zPCKp3scW7wkqTD2xf5tEt4DpFe5vSafWBTKg/S88O0hO5HyTxILv8/i21X8I4tMcVIkuxtkoZWm1KOzpfXHrmdO7xMV77/2/UHsbzm361IkPt8K7nWMhZcWTmPMR89OCCmRD+1lufg0sd9uyUsQUUSG2ZLk5XCjQxkiShx/pIMkkjUG2SRJ3NjZP0YCIdo895U4MBbfSpbeuHMHGDeSVPiWheg/d3AoZSkqliJtoDReEchZaEkqPtyKFvySmFKZq+gDQG9X5A7e+VYZvS1JxaTH/aBQSl9ExiU6CNgzk5V658VZ3+ypZEsd4MtlVrJk7nbILN1/oUbly7DwpjZnVRU6JDI50c/K5iT+f9KL/7+9MzpuG4bBsOIJOkJHyAgdISN0hG7QPOb8lG7ibpBR2hH6GN/ZV/+BeQApgITcJo4uv+760Fi2yE8ABIrkD1F38pKJmMOnRvpa3+SWVvYGA57scas2VX5nVIenFy3bBCUbWb39bu1y2cJPflOlq6Uf4Cx+3r5tf+1BktdO2465gp+1DbXt2jbqGdWR/VrO0SDJk3uWAqbLeGbu6ai9l84k4dq+iiSW1dUvxeQezJ9NvtKg92z7cxIH+Zqpu1MhuVyqHM+r21kNwkvsp1fPzoufvix6/fzUTs5n++d9xnelfI19DlobX9rG2sZ1WbDGLcRWPG+sHbiz2RwkZZyY55DAWgm8xSBJHkYYKOGNek9+9656I12YRnVvyozTaJDkJ3X1Upp2uY69nwjAh8PdqdI93uBLUurXBpoPBnv7YiKb6bP6eU6YiwDC+x4kyb3X5SZZHkgWNxvwjurYIOm4n7Zb2NT8yNhbL2npzYCNkja0RhT11F704ft7Oh6/nQuXfn/5c5tojAYHRTkKsws2ifWWtIkwA5be+RyRaJT9XHXiUOoh+UsepYYJfrcM0tp7gMTmcXp4yCsURv6AQavMwMU1jYSjKCJG6mOjwWu5D9E+LVzjtQdJ4i+tuqG+bJFYiDfdvlQxbAP2td3uKr+rZ0Dy+1z6EuD9mF5mVqx4Qdb/rS2M/O1fBkm4TltbqLVDy9SPNWNJbTw/oJ649Fg6SJK2Pk77vV9zMLIvbZcO5mzcrvf3jZeyRfGv7v+P6fn53t1r2Je51xkfO0O8tI11fhH7VIktXpzkcrulFs3zSWBlBLQ6+lQtYSvdsJ/3ZJYz56m8Jt542uPXqTL4brgxWwIvvosEzcrd4v/4N4XL2yTxxHe/nJIIzAg9uQ8tJJXHI5YE4C0SDkiTyvS7XF/+Hidin8/fv50gLQzJ5iJtusQ0tEij9EsOUR/LsI6uZfvg3U9JquXoSd1mWCy1Ia/NMli6zF7ewt6KZG7EW+2u9q868Yv3dIhUvh6wKSTA5Rjdz3Kex/Fw2IWJW7EDu6zV66PKq9tPc/68xB+K/93cQJ4XPojZH9n03fPn9hrwneMRNlX8e3r5/mazMxLEGk/a/me59M7L+Ji0E3FI4sh+/1TFR497e15kGzZ+jOx31FYtznsZz4wNjNrb84FsnIpiRetvfT+Hr9p4Dduq/TXTX3tO3ff+t3vP5/abGb+17Kyd2Jg2sh/fTmt/i3qlxWTj2PI/2mifU21swGe9OMlB0lKL5vkkQAIkQAIflgD2akji3k+ORuIQHxYgO04CJEAC6yHA5XbruVdsKQmQAAmQwDUJZOr7tHueRkVZr9kfXpsESIAESCAkwEESjYMESIAESIAEMgRqRTZs4MY+OxFdwCEb87F8cyyHnrkezyEBEiABErgaAQ6SroaeFyYBEiABElgVAV/lUNSZ5iIHtUTvqjrKxpIACZAACXCQRBsgARIgARIggSwB2UyM2hqxGhuksdt6Ydnf53kkQAIkQALvggAHSe/iNrARJEACJEACqyIQKUiJSqEuwVtVp9hYEiABEiCBQuAvOgL3FzgCq9k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4" name="Picture 10" descr="https://www.idisba.es/es/Portals/0/DocumentosNews/_Logo-IdISBa-2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652" y="378918"/>
            <a:ext cx="3422894" cy="8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83D1BF60-A84D-806F-21B8-BC5ADCEEE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44" y="303823"/>
            <a:ext cx="5944822" cy="93589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45A17008-7A37-91FA-BA52-D8C67CE4E0A2}"/>
              </a:ext>
            </a:extLst>
          </p:cNvPr>
          <p:cNvSpPr/>
          <p:nvPr/>
        </p:nvSpPr>
        <p:spPr>
          <a:xfrm>
            <a:off x="831958" y="4987151"/>
            <a:ext cx="8537329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3200" dirty="0">
                <a:solidFill>
                  <a:srgbClr val="222222"/>
                </a:solidFill>
                <a:latin typeface="Arial"/>
                <a:ea typeface="Calibri" panose="020F0502020204030204" pitchFamily="34" charset="0"/>
                <a:cs typeface="Arial"/>
              </a:rPr>
              <a:t>Formalmente</a:t>
            </a:r>
            <a:r>
              <a:rPr lang="es-ES" sz="3200" dirty="0">
                <a:solidFill>
                  <a:srgbClr val="222222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 constituido 15 octubre 2024</a:t>
            </a:r>
            <a:endParaRPr lang="es-ES" sz="3200" dirty="0">
              <a:latin typeface="Arial"/>
              <a:cs typeface="Arial"/>
            </a:endParaRPr>
          </a:p>
        </p:txBody>
      </p:sp>
      <p:pic>
        <p:nvPicPr>
          <p:cNvPr id="9" name="Picture 2" descr="30+ Handshake Agreement Anticipation ...">
            <a:extLst>
              <a:ext uri="{FF2B5EF4-FFF2-40B4-BE49-F238E27FC236}">
                <a16:creationId xmlns:a16="http://schemas.microsoft.com/office/drawing/2014/main" xmlns="" id="{596FB892-CD30-2C28-B3D8-ECACA91EB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224" y="4541283"/>
            <a:ext cx="2384180" cy="140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21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0968" y="206864"/>
            <a:ext cx="10515600" cy="1325563"/>
          </a:xfrm>
        </p:spPr>
        <p:txBody>
          <a:bodyPr/>
          <a:lstStyle/>
          <a:p>
            <a:r>
              <a:rPr lang="es-ES" dirty="0"/>
              <a:t>Actividades previstas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b="1" dirty="0"/>
              <a:t>Accesibilidad de evidencia</a:t>
            </a:r>
            <a:r>
              <a:rPr lang="es-ES" dirty="0"/>
              <a:t>: Traducción y difusión de revisiones Cochrane al español y catalán, ampliando así el alcance de la evidencia entre el personal sanitario y el público en general.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435" y="3608510"/>
            <a:ext cx="3909129" cy="2568453"/>
          </a:xfrm>
          <a:prstGeom prst="rect">
            <a:avLst/>
          </a:prstGeom>
        </p:spPr>
      </p:pic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715151D6-4683-9CD7-DFA6-A862CAD0C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577" y="208573"/>
            <a:ext cx="5944822" cy="93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7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0968" y="206864"/>
            <a:ext cx="10515600" cy="1325563"/>
          </a:xfrm>
        </p:spPr>
        <p:txBody>
          <a:bodyPr/>
          <a:lstStyle/>
          <a:p>
            <a:r>
              <a:rPr lang="es-ES" dirty="0"/>
              <a:t>Actividades previstas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s-ES" b="1" dirty="0"/>
              <a:t>Apoyo a la investigación local</a:t>
            </a:r>
            <a:r>
              <a:rPr lang="es-ES" dirty="0"/>
              <a:t>: Brindaremos soporte metodológico a los proyectos de investigación locales, fortaleciendo su visibilidad en el ámbito nacional e internacional.</a:t>
            </a:r>
            <a:endParaRPr lang="es-ES">
              <a:cs typeface="Calibri"/>
            </a:endParaRPr>
          </a:p>
          <a:p>
            <a:endParaRPr lang="es-ES" dirty="0">
              <a:cs typeface="Calibri" panose="020F0502020204030204"/>
            </a:endParaRPr>
          </a:p>
        </p:txBody>
      </p:sp>
      <p:pic>
        <p:nvPicPr>
          <p:cNvPr id="4098" name="Picture 2" descr="How Is Research Methodology Different From Research Method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014" y="3836254"/>
            <a:ext cx="3211139" cy="225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D5F1F30C-C610-4DEC-0837-7869ABF83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577" y="208573"/>
            <a:ext cx="5944822" cy="93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0968" y="206864"/>
            <a:ext cx="10515600" cy="1325563"/>
          </a:xfrm>
        </p:spPr>
        <p:txBody>
          <a:bodyPr/>
          <a:lstStyle/>
          <a:p>
            <a:r>
              <a:rPr lang="es-ES" dirty="0"/>
              <a:t>Actividades previstas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s-ES" b="1" dirty="0"/>
              <a:t>Apoyo a la investigación local</a:t>
            </a:r>
            <a:r>
              <a:rPr lang="es-ES" dirty="0"/>
              <a:t>: </a:t>
            </a:r>
            <a:endParaRPr lang="es-ES" dirty="0">
              <a:cs typeface="Calibri" panose="020F0502020204030204"/>
            </a:endParaRPr>
          </a:p>
        </p:txBody>
      </p:sp>
      <p:pic>
        <p:nvPicPr>
          <p:cNvPr id="6" name="Imagen 5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D5F1F30C-C610-4DEC-0837-7869ABF83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577" y="208573"/>
            <a:ext cx="5944822" cy="93589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ADCF663-E7C7-1C6D-2E1D-8F66084E2DED}"/>
              </a:ext>
            </a:extLst>
          </p:cNvPr>
          <p:cNvSpPr txBox="1"/>
          <p:nvPr/>
        </p:nvSpPr>
        <p:spPr>
          <a:xfrm>
            <a:off x="1443567" y="2491317"/>
            <a:ext cx="11887200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lvl="1" indent="-228600">
              <a:buFont typeface="Courier New,monospace"/>
              <a:buChar char="o"/>
            </a:pPr>
            <a:r>
              <a:rPr lang="es-ES" sz="2400" dirty="0">
                <a:cs typeface="Arial"/>
              </a:rPr>
              <a:t>Elaboración de protocolo de revisión sistemática</a:t>
            </a:r>
            <a:r>
              <a:rPr lang="en-US" sz="2400" dirty="0">
                <a:cs typeface="Arial"/>
              </a:rPr>
              <a:t>​</a:t>
            </a:r>
            <a:endParaRPr lang="es-ES" dirty="0"/>
          </a:p>
          <a:p>
            <a:pPr marL="228600" lvl="1" indent="-228600">
              <a:buFont typeface="Courier New,monospace"/>
              <a:buChar char="o"/>
            </a:pPr>
            <a:r>
              <a:rPr lang="es-ES" sz="2400" dirty="0">
                <a:cs typeface="Arial"/>
              </a:rPr>
              <a:t>Búsquedas bibliográficas</a:t>
            </a:r>
            <a:r>
              <a:rPr lang="en-US" sz="2400" dirty="0">
                <a:cs typeface="Arial"/>
              </a:rPr>
              <a:t>​</a:t>
            </a:r>
          </a:p>
          <a:p>
            <a:pPr marL="228600" lvl="1" indent="-228600">
              <a:buFont typeface="Courier New,monospace"/>
              <a:buChar char="o"/>
            </a:pPr>
            <a:r>
              <a:rPr lang="es-ES" sz="2400" dirty="0">
                <a:cs typeface="Arial"/>
              </a:rPr>
              <a:t>Selección de estudios (cribado, gestión de referencias)</a:t>
            </a:r>
            <a:r>
              <a:rPr lang="en-US" sz="2400" dirty="0">
                <a:cs typeface="Arial"/>
              </a:rPr>
              <a:t>​</a:t>
            </a:r>
          </a:p>
          <a:p>
            <a:pPr marL="228600" lvl="1" indent="-228600">
              <a:buFont typeface="Courier New,monospace"/>
              <a:buChar char="o"/>
            </a:pPr>
            <a:r>
              <a:rPr lang="es-ES" sz="2400" dirty="0">
                <a:cs typeface="Arial"/>
              </a:rPr>
              <a:t>Extracción de datos</a:t>
            </a:r>
            <a:r>
              <a:rPr lang="en-US" sz="2400" dirty="0">
                <a:cs typeface="Arial"/>
              </a:rPr>
              <a:t>​</a:t>
            </a:r>
          </a:p>
          <a:p>
            <a:pPr marL="228600" lvl="1" indent="-228600">
              <a:buFont typeface="Courier New,monospace"/>
              <a:buChar char="o"/>
            </a:pPr>
            <a:r>
              <a:rPr lang="es-ES" sz="2400" dirty="0">
                <a:cs typeface="Arial"/>
              </a:rPr>
              <a:t>Evaluación de riesgo de sesgo</a:t>
            </a:r>
            <a:r>
              <a:rPr lang="en-US" sz="2400" dirty="0">
                <a:cs typeface="Arial"/>
              </a:rPr>
              <a:t>​</a:t>
            </a:r>
          </a:p>
          <a:p>
            <a:pPr marL="228600" lvl="1" indent="-228600">
              <a:buFont typeface="Courier New,monospace"/>
              <a:buChar char="o"/>
            </a:pPr>
            <a:r>
              <a:rPr lang="es-ES" sz="2400" dirty="0">
                <a:cs typeface="Arial"/>
              </a:rPr>
              <a:t>Meta-análisis</a:t>
            </a:r>
            <a:r>
              <a:rPr lang="en-US" sz="2400" dirty="0">
                <a:cs typeface="Arial"/>
              </a:rPr>
              <a:t>​</a:t>
            </a:r>
          </a:p>
          <a:p>
            <a:pPr marL="228600" lvl="1" indent="-228600">
              <a:buFont typeface="Courier New,monospace"/>
              <a:buChar char="o"/>
            </a:pPr>
            <a:r>
              <a:rPr lang="es-ES" sz="2400" dirty="0">
                <a:cs typeface="Arial"/>
              </a:rPr>
              <a:t>Evaluación nivel de evidencia científica mediante GRADE</a:t>
            </a:r>
            <a:r>
              <a:rPr lang="en-US" sz="2400" dirty="0">
                <a:cs typeface="Arial"/>
              </a:rPr>
              <a:t>​</a:t>
            </a:r>
          </a:p>
          <a:p>
            <a:pPr marL="228600" lvl="1" indent="-228600">
              <a:buFont typeface="Courier New,monospace"/>
              <a:buChar char="o"/>
            </a:pPr>
            <a:r>
              <a:rPr lang="es-ES" sz="2400" dirty="0">
                <a:cs typeface="Arial"/>
              </a:rPr>
              <a:t>Elaboración de informes/ artículo científico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0C1A952-1814-F36F-F848-378258595E78}"/>
              </a:ext>
            </a:extLst>
          </p:cNvPr>
          <p:cNvSpPr txBox="1"/>
          <p:nvPr/>
        </p:nvSpPr>
        <p:spPr>
          <a:xfrm>
            <a:off x="840317" y="5782733"/>
            <a:ext cx="7442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800" b="1" dirty="0"/>
              <a:t>Tarifas aprobadas por patronato </a:t>
            </a:r>
            <a:r>
              <a:rPr lang="es-ES" sz="2800" b="1" dirty="0" err="1"/>
              <a:t>IdISBa</a:t>
            </a:r>
            <a:endParaRPr lang="es-ES" sz="2800" b="1" dirty="0" err="1">
              <a:cs typeface="Calibri"/>
            </a:endParaRPr>
          </a:p>
        </p:txBody>
      </p:sp>
      <p:pic>
        <p:nvPicPr>
          <p:cNvPr id="8" name="Picture 10" descr="https://www.idisba.es/es/Portals/0/DocumentosNews/_Logo-IdISBa-2024.jpg">
            <a:extLst>
              <a:ext uri="{FF2B5EF4-FFF2-40B4-BE49-F238E27FC236}">
                <a16:creationId xmlns:a16="http://schemas.microsoft.com/office/drawing/2014/main" xmlns="" id="{23908310-49D7-64CD-6CC0-2EAD217ED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652" y="5617668"/>
            <a:ext cx="3422894" cy="8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86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24675" y="5419888"/>
            <a:ext cx="4451350" cy="1325563"/>
          </a:xfrm>
        </p:spPr>
        <p:txBody>
          <a:bodyPr/>
          <a:lstStyle/>
          <a:p>
            <a:r>
              <a:rPr lang="es-ES" dirty="0"/>
              <a:t>Únete a nosotros!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281" y="2061469"/>
            <a:ext cx="3531586" cy="3531586"/>
          </a:xfrm>
          <a:prstGeom prst="rect">
            <a:avLst/>
          </a:prstGeom>
        </p:spPr>
      </p:pic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0DDD4EA0-0A36-DA6D-F5AE-7BAA411E2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577" y="208573"/>
            <a:ext cx="5944822" cy="93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0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6266" y="3189182"/>
            <a:ext cx="9234853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3200" b="1" dirty="0"/>
              <a:t>Objetivos Cochrane Islas Baleares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200" dirty="0"/>
              <a:t>Promover la </a:t>
            </a:r>
            <a:r>
              <a:rPr lang="es-ES" sz="3200" b="1" dirty="0"/>
              <a:t>práctica clínica basada en la evidencia</a:t>
            </a:r>
            <a:r>
              <a:rPr lang="es-ES" sz="32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200" dirty="0"/>
              <a:t>Facilitar la </a:t>
            </a:r>
            <a:r>
              <a:rPr lang="es-ES" sz="3200" b="1" dirty="0"/>
              <a:t>toma de decisiones informada</a:t>
            </a:r>
            <a:r>
              <a:rPr lang="es-ES" sz="3200" dirty="0"/>
              <a:t> en salud.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853" y="3125176"/>
            <a:ext cx="2366252" cy="1781541"/>
          </a:xfrm>
          <a:prstGeom prst="rect">
            <a:avLst/>
          </a:prstGeom>
        </p:spPr>
      </p:pic>
      <p:pic>
        <p:nvPicPr>
          <p:cNvPr id="8" name="Picture 10" descr="https://www.idisba.es/es/Portals/0/DocumentosNews/_Logo-IdISBa-2024.jpg">
            <a:extLst>
              <a:ext uri="{FF2B5EF4-FFF2-40B4-BE49-F238E27FC236}">
                <a16:creationId xmlns:a16="http://schemas.microsoft.com/office/drawing/2014/main" xmlns="" id="{65458E16-1649-EBB4-39B5-45E59B508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652" y="378918"/>
            <a:ext cx="3422894" cy="8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963E93A6-0C37-E3D1-31AF-237100EB1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44" y="303823"/>
            <a:ext cx="5944822" cy="93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131" y="2045606"/>
            <a:ext cx="5625940" cy="367808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464592" y="1528037"/>
            <a:ext cx="2452210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ES" dirty="0"/>
              <a:t>Dr. Pau Riera (psicólogo)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653199" y="4280307"/>
            <a:ext cx="2694392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ES" dirty="0"/>
              <a:t>Ms. </a:t>
            </a:r>
            <a:r>
              <a:rPr lang="es-ES" dirty="0" err="1"/>
              <a:t>Narges</a:t>
            </a:r>
            <a:r>
              <a:rPr lang="es-ES" dirty="0"/>
              <a:t> </a:t>
            </a:r>
            <a:r>
              <a:rPr lang="es-ES" dirty="0" err="1"/>
              <a:t>Malih</a:t>
            </a:r>
            <a:r>
              <a:rPr lang="es-ES" dirty="0"/>
              <a:t> (médica)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909959" y="6236577"/>
            <a:ext cx="4138762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ES" dirty="0"/>
              <a:t>Dra. María </a:t>
            </a:r>
            <a:r>
              <a:rPr lang="es-ES" dirty="0" err="1"/>
              <a:t>Antònia</a:t>
            </a:r>
            <a:r>
              <a:rPr lang="es-ES" dirty="0"/>
              <a:t> Fiol-</a:t>
            </a:r>
            <a:r>
              <a:rPr lang="es-ES" dirty="0" err="1"/>
              <a:t>deRoque</a:t>
            </a:r>
            <a:r>
              <a:rPr lang="es-ES" dirty="0"/>
              <a:t> (bióloga)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749403" y="6056596"/>
            <a:ext cx="253439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dirty="0"/>
              <a:t>Dr. Ignacio Ricci-Cabello (epidemiólogo)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86038" y="3728721"/>
            <a:ext cx="248969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dirty="0"/>
              <a:t>Dra. Rocío Zamanillo Campos (nutricionista)</a:t>
            </a:r>
          </a:p>
        </p:txBody>
      </p:sp>
      <p:sp>
        <p:nvSpPr>
          <p:cNvPr id="2" name="Flecha derecha 1"/>
          <p:cNvSpPr/>
          <p:nvPr/>
        </p:nvSpPr>
        <p:spPr>
          <a:xfrm rot="17438008">
            <a:off x="2982298" y="4690094"/>
            <a:ext cx="2397851" cy="36155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 derecha 10"/>
          <p:cNvSpPr/>
          <p:nvPr/>
        </p:nvSpPr>
        <p:spPr>
          <a:xfrm rot="19489053">
            <a:off x="2182299" y="3109147"/>
            <a:ext cx="1134208" cy="33518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derecha 11"/>
          <p:cNvSpPr/>
          <p:nvPr/>
        </p:nvSpPr>
        <p:spPr>
          <a:xfrm rot="14559957">
            <a:off x="6880503" y="5382231"/>
            <a:ext cx="1695255" cy="33518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derecha 12"/>
          <p:cNvSpPr/>
          <p:nvPr/>
        </p:nvSpPr>
        <p:spPr>
          <a:xfrm rot="13350885">
            <a:off x="7880967" y="3605946"/>
            <a:ext cx="1134208" cy="33518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Picture 10" descr="https://www.idisba.es/es/Portals/0/DocumentosNews/_Logo-IdISBa-2024.jpg">
            <a:extLst>
              <a:ext uri="{FF2B5EF4-FFF2-40B4-BE49-F238E27FC236}">
                <a16:creationId xmlns:a16="http://schemas.microsoft.com/office/drawing/2014/main" xmlns="" id="{17DEB3F4-2845-B091-F4F4-040179377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652" y="378918"/>
            <a:ext cx="3422894" cy="8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637066B8-949E-DE59-423D-08B34A215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44" y="303823"/>
            <a:ext cx="5944822" cy="935893"/>
          </a:xfrm>
          <a:prstGeom prst="rect">
            <a:avLst/>
          </a:prstGeom>
        </p:spPr>
      </p:pic>
      <p:sp>
        <p:nvSpPr>
          <p:cNvPr id="17" name="Flecha derecha 16"/>
          <p:cNvSpPr/>
          <p:nvPr/>
        </p:nvSpPr>
        <p:spPr>
          <a:xfrm rot="8109211">
            <a:off x="6427910" y="2045714"/>
            <a:ext cx="606095" cy="33518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349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1138265"/>
            <a:ext cx="5791199" cy="1401183"/>
          </a:xfrm>
        </p:spPr>
        <p:txBody>
          <a:bodyPr anchor="t">
            <a:normAutofit/>
          </a:bodyPr>
          <a:lstStyle/>
          <a:p>
            <a:r>
              <a:rPr lang="es-ES" sz="3200"/>
              <a:t>¿Qué es la Red Cochrane?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C23E3B9-5ABF-58B3-E2B0-E9A5DAA900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2000" y="2551176"/>
            <a:ext cx="5791199" cy="3602935"/>
          </a:xfrm>
        </p:spPr>
        <p:txBody>
          <a:bodyPr>
            <a:normAutofit/>
          </a:bodyPr>
          <a:lstStyle/>
          <a:p>
            <a:r>
              <a:rPr lang="es-ES" sz="1600" b="1"/>
              <a:t>Red internacional</a:t>
            </a:r>
            <a:r>
              <a:rPr lang="es-ES" sz="1600"/>
              <a:t> con sede en el Reino Unido, registrada como organización sin ánimo de lucro.  </a:t>
            </a:r>
          </a:p>
          <a:p>
            <a:r>
              <a:rPr lang="es-ES" sz="1600" b="1"/>
              <a:t>Destinatarios</a:t>
            </a:r>
            <a:r>
              <a:rPr lang="es-ES" sz="1600"/>
              <a:t>: profesionales clínicos, pacientes, cuidadores, investigadores y responsables de políticas sanitarias.  </a:t>
            </a:r>
          </a:p>
          <a:p>
            <a:r>
              <a:rPr lang="es-ES" sz="1600" b="1"/>
              <a:t>Presencia global</a:t>
            </a:r>
            <a:r>
              <a:rPr lang="es-ES" sz="1600"/>
              <a:t>: miembros y seguidores en más de 190 países</a:t>
            </a:r>
          </a:p>
          <a:p>
            <a:r>
              <a:rPr lang="es-ES" sz="1600" b="1"/>
              <a:t>Comunidad diversa</a:t>
            </a:r>
            <a:r>
              <a:rPr lang="es-ES" sz="1600"/>
              <a:t>: investigadores, profesionales sanitarios, pacientes y ciudadanos comprometidos con mejorar la salud global.  </a:t>
            </a:r>
          </a:p>
          <a:p>
            <a:r>
              <a:rPr lang="es-ES" sz="1600" b="1"/>
              <a:t>Más de 30 años</a:t>
            </a:r>
            <a:r>
              <a:rPr lang="es-ES" sz="1600"/>
              <a:t> recopilando y resumiendo la mejor evidencia científica.  </a:t>
            </a:r>
          </a:p>
          <a:p>
            <a:r>
              <a:rPr lang="es-ES" sz="1600" b="1"/>
              <a:t>Compromiso con la independencia</a:t>
            </a:r>
            <a:r>
              <a:rPr lang="es-ES" sz="1600"/>
              <a:t>: sin financiación comercial o conflictiva, garantizando información de alta calidad y libre de intereses económicos.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F8BC164-E230-753F-2C7E-B4EE7BA77C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88086" y="0"/>
            <a:ext cx="4803913" cy="6858000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Colaboración Cochrane - Wikipedia, la ...">
            <a:extLst>
              <a:ext uri="{FF2B5EF4-FFF2-40B4-BE49-F238E27FC236}">
                <a16:creationId xmlns:a16="http://schemas.microsoft.com/office/drawing/2014/main" xmlns="" id="{359D452E-2843-A6CB-EAFF-22FEAC9E3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191" y="1203340"/>
            <a:ext cx="3452192" cy="444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7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Misión Colaboración Cochrane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Organización independiente, diversa y global que colabora para producir evidencia resumida fiable, hacerla accesible a todo el mundo y promover su uso. </a:t>
            </a:r>
          </a:p>
          <a:p>
            <a:r>
              <a:rPr lang="es-ES" dirty="0"/>
              <a:t>Labor está reconocida internacionalmente como un valor de referencia en información de alta calidad acerca de la efectividad de la atención sanitaria.</a:t>
            </a:r>
          </a:p>
        </p:txBody>
      </p:sp>
      <p:pic>
        <p:nvPicPr>
          <p:cNvPr id="3074" name="Picture 2" descr="Our evi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644" y="4571816"/>
            <a:ext cx="904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www.idisba.es/es/Portals/0/DocumentosNews/_Logo-IdISBa-2024.jpg">
            <a:extLst>
              <a:ext uri="{FF2B5EF4-FFF2-40B4-BE49-F238E27FC236}">
                <a16:creationId xmlns:a16="http://schemas.microsoft.com/office/drawing/2014/main" xmlns="" id="{12AD6B3C-0912-5A69-5996-2A623872D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652" y="378918"/>
            <a:ext cx="3422894" cy="86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B552B84D-A89D-EB78-29C3-F3C0A52AA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44" y="303823"/>
            <a:ext cx="5944822" cy="93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2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s.cochrane.org/sites/es.cochrane.org/files/uploads/Pages/img-red-cib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256" y="2035206"/>
            <a:ext cx="3504579" cy="413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965396" y="246148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2030613" y="2304862"/>
            <a:ext cx="27162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España</a:t>
            </a:r>
          </a:p>
          <a:p>
            <a:r>
              <a:rPr lang="es-ES" dirty="0"/>
              <a:t>México   </a:t>
            </a:r>
          </a:p>
          <a:p>
            <a:r>
              <a:rPr lang="es-ES" dirty="0"/>
              <a:t>Colombia</a:t>
            </a:r>
          </a:p>
          <a:p>
            <a:r>
              <a:rPr lang="es-ES" dirty="0"/>
              <a:t>Ecuador</a:t>
            </a:r>
          </a:p>
          <a:p>
            <a:r>
              <a:rPr lang="es-ES" dirty="0"/>
              <a:t>Perú </a:t>
            </a:r>
          </a:p>
          <a:p>
            <a:r>
              <a:rPr lang="es-ES" dirty="0"/>
              <a:t>Venezuela</a:t>
            </a:r>
          </a:p>
          <a:p>
            <a:r>
              <a:rPr lang="es-ES" dirty="0"/>
              <a:t>Argentina</a:t>
            </a:r>
          </a:p>
          <a:p>
            <a:r>
              <a:rPr lang="es-ES" dirty="0"/>
              <a:t>Bolivia</a:t>
            </a:r>
          </a:p>
          <a:p>
            <a:r>
              <a:rPr lang="es-ES" dirty="0"/>
              <a:t>Chile</a:t>
            </a:r>
          </a:p>
          <a:p>
            <a:r>
              <a:rPr lang="es-ES" dirty="0"/>
              <a:t>Paraguay</a:t>
            </a:r>
          </a:p>
          <a:p>
            <a:r>
              <a:rPr lang="es-ES" dirty="0"/>
              <a:t>Uruguay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94807" y="1887969"/>
            <a:ext cx="9692193" cy="44268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4184135" y="2720361"/>
            <a:ext cx="32783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Costa Rica</a:t>
            </a:r>
          </a:p>
          <a:p>
            <a:r>
              <a:rPr lang="es-ES" dirty="0"/>
              <a:t>Cuba</a:t>
            </a:r>
          </a:p>
          <a:p>
            <a:r>
              <a:rPr lang="es-ES" dirty="0"/>
              <a:t>El Salvador</a:t>
            </a:r>
          </a:p>
          <a:p>
            <a:r>
              <a:rPr lang="es-ES" dirty="0"/>
              <a:t>Guatemala</a:t>
            </a:r>
          </a:p>
          <a:p>
            <a:r>
              <a:rPr lang="es-ES" dirty="0"/>
              <a:t>Honduras</a:t>
            </a:r>
          </a:p>
          <a:p>
            <a:r>
              <a:rPr lang="es-ES" dirty="0"/>
              <a:t>Nicaragua</a:t>
            </a:r>
          </a:p>
          <a:p>
            <a:r>
              <a:rPr lang="es-ES" dirty="0"/>
              <a:t>Panamá </a:t>
            </a:r>
          </a:p>
          <a:p>
            <a:r>
              <a:rPr lang="es-ES" dirty="0"/>
              <a:t>República Dominicana 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Red Cochrane Iberoamérica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4349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352BEC0E-22F8-46D0-9632-375DB541B0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xmlns="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s://es.cochrane.org/sites/es.cochrane.org/files/uploads/Pages/img-red-cib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4583" y="1916683"/>
            <a:ext cx="2906898" cy="34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19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E6DEEC54-B5FA-D2FF-A089-EFB9D48A6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673" y="5519400"/>
            <a:ext cx="3995928" cy="629358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01108611"/>
              </p:ext>
            </p:extLst>
          </p:nvPr>
        </p:nvGraphicFramePr>
        <p:xfrm>
          <a:off x="671829" y="2135123"/>
          <a:ext cx="6894576" cy="3483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9" name="Título 1">
            <a:extLst>
              <a:ext uri="{FF2B5EF4-FFF2-40B4-BE49-F238E27FC236}">
                <a16:creationId xmlns:a16="http://schemas.microsoft.com/office/drawing/2014/main" xmlns="" id="{5F45E6FF-9A39-D242-7D4F-93CBBD77A6E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Encaje del Cochrane </a:t>
            </a:r>
            <a:r>
              <a:rPr lang="es-ES" dirty="0" err="1"/>
              <a:t>Balearic</a:t>
            </a:r>
            <a:r>
              <a:rPr lang="es-ES" dirty="0"/>
              <a:t> </a:t>
            </a:r>
            <a:r>
              <a:rPr lang="es-ES" dirty="0" err="1"/>
              <a:t>Islands</a:t>
            </a:r>
          </a:p>
        </p:txBody>
      </p:sp>
    </p:spTree>
    <p:extLst>
      <p:ext uri="{BB962C8B-B14F-4D97-AF65-F5344CB8AC3E}">
        <p14:creationId xmlns:p14="http://schemas.microsoft.com/office/powerpoint/2010/main" val="243059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0968" y="206864"/>
            <a:ext cx="10515600" cy="1325563"/>
          </a:xfrm>
        </p:spPr>
        <p:txBody>
          <a:bodyPr/>
          <a:lstStyle/>
          <a:p>
            <a:r>
              <a:rPr lang="es-ES" dirty="0"/>
              <a:t>Actividades previstas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b="1" dirty="0"/>
              <a:t>Mejora de la toma de decisiones</a:t>
            </a:r>
            <a:r>
              <a:rPr lang="es-ES" dirty="0"/>
              <a:t>: Facilitaremos a los profesionales de la salud y responsables de políticas el acceso a evidencias fiables y de alta calidad para fundamentar sus decisiones.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45" y="3869348"/>
            <a:ext cx="2122109" cy="208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309" y="3707301"/>
            <a:ext cx="2601546" cy="260154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082" y="4103199"/>
            <a:ext cx="2524125" cy="18097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6538" y="4494287"/>
            <a:ext cx="2948248" cy="985276"/>
          </a:xfrm>
          <a:prstGeom prst="rect">
            <a:avLst/>
          </a:prstGeom>
        </p:spPr>
      </p:pic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872D65E6-B74F-C41A-0DDF-BD8B9B274B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1577" y="208573"/>
            <a:ext cx="5944822" cy="93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1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0968" y="206864"/>
            <a:ext cx="10515600" cy="1325563"/>
          </a:xfrm>
        </p:spPr>
        <p:txBody>
          <a:bodyPr/>
          <a:lstStyle/>
          <a:p>
            <a:r>
              <a:rPr lang="es-ES" dirty="0"/>
              <a:t>Actividades previstas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b="1" dirty="0"/>
              <a:t>Capacitación y formación</a:t>
            </a:r>
            <a:r>
              <a:rPr lang="es-ES" dirty="0"/>
              <a:t>: impartiremos talleres y actividades formativas sobre revisiones sistemáticas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496" y="3824349"/>
            <a:ext cx="5189087" cy="1873066"/>
          </a:xfrm>
          <a:prstGeom prst="rect">
            <a:avLst/>
          </a:prstGeom>
        </p:spPr>
      </p:pic>
      <p:pic>
        <p:nvPicPr>
          <p:cNvPr id="7" name="Imagen 6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0CCA4238-2A66-D3B2-07AE-FFC0576ED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577" y="208573"/>
            <a:ext cx="5944822" cy="93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7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9821a09-2e0f-494e-a2c5-256c0e61b51a" xsi:nil="true"/>
    <lcf76f155ced4ddcb4097134ff3c332f xmlns="3777aa70-1b57-4ce0-b42b-140eb37b320e">
      <Terms xmlns="http://schemas.microsoft.com/office/infopath/2007/PartnerControls"/>
    </lcf76f155ced4ddcb4097134ff3c332f>
    <Format xmlns="3777aa70-1b57-4ce0-b42b-140eb37b320e">Llistat</Format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DD4FE5EB831F4084C08516C7833262" ma:contentTypeVersion="19" ma:contentTypeDescription="Create a new document." ma:contentTypeScope="" ma:versionID="8f2d092346e86de4c0a87131f48a1b3d">
  <xsd:schema xmlns:xsd="http://www.w3.org/2001/XMLSchema" xmlns:xs="http://www.w3.org/2001/XMLSchema" xmlns:p="http://schemas.microsoft.com/office/2006/metadata/properties" xmlns:ns2="3777aa70-1b57-4ce0-b42b-140eb37b320e" xmlns:ns3="79821a09-2e0f-494e-a2c5-256c0e61b51a" targetNamespace="http://schemas.microsoft.com/office/2006/metadata/properties" ma:root="true" ma:fieldsID="1dfc13db8040fa51a03e40ab5b69bb85" ns2:_="" ns3:_="">
    <xsd:import namespace="3777aa70-1b57-4ce0-b42b-140eb37b320e"/>
    <xsd:import namespace="79821a09-2e0f-494e-a2c5-256c0e61b5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Forma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77aa70-1b57-4ce0-b42b-140eb37b32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d83f129-b97c-4e8c-a2d3-076ccb8f5c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Format" ma:index="26" nillable="true" ma:displayName="Format" ma:default="Llistat" ma:format="Dropdown" ma:internalName="Format">
      <xsd:simpleType>
        <xsd:restriction base="dms:Choice">
          <xsd:enumeration value="Llistat"/>
          <xsd:enumeration value="Opció 2"/>
          <xsd:enumeration value="Opció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821a09-2e0f-494e-a2c5-256c0e61b51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5692afc-3120-48da-b7df-c2a212be8247}" ma:internalName="TaxCatchAll" ma:showField="CatchAllData" ma:web="79821a09-2e0f-494e-a2c5-256c0e61b5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38987C-E612-4945-BBB1-CF22AC07E9CB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79821a09-2e0f-494e-a2c5-256c0e61b51a"/>
    <ds:schemaRef ds:uri="3777aa70-1b57-4ce0-b42b-140eb37b320e"/>
  </ds:schemaRefs>
</ds:datastoreItem>
</file>

<file path=customXml/itemProps2.xml><?xml version="1.0" encoding="utf-8"?>
<ds:datastoreItem xmlns:ds="http://schemas.openxmlformats.org/officeDocument/2006/customXml" ds:itemID="{EDF6D5DE-4AEE-4E49-AB3B-27996944D82A}"/>
</file>

<file path=customXml/itemProps3.xml><?xml version="1.0" encoding="utf-8"?>
<ds:datastoreItem xmlns:ds="http://schemas.openxmlformats.org/officeDocument/2006/customXml" ds:itemID="{F75B5595-0CD4-45CF-830F-254D2ADF82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442</Words>
  <Application>Microsoft Office PowerPoint</Application>
  <PresentationFormat>Panorámica</PresentationFormat>
  <Paragraphs>66</Paragraphs>
  <Slides>13</Slides>
  <Notes>0</Notes>
  <HiddenSlides>2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Courier New,monospace</vt:lpstr>
      <vt:lpstr>Tema de Office</vt:lpstr>
      <vt:lpstr>Presentación de  Cochrane Islas Baleares</vt:lpstr>
      <vt:lpstr>Presentación de PowerPoint</vt:lpstr>
      <vt:lpstr>Presentación de PowerPoint</vt:lpstr>
      <vt:lpstr>¿Qué es la Red Cochrane?</vt:lpstr>
      <vt:lpstr>Misión Colaboración Cochrane</vt:lpstr>
      <vt:lpstr>Presentación de PowerPoint</vt:lpstr>
      <vt:lpstr>Presentación de PowerPoint</vt:lpstr>
      <vt:lpstr>Actividades previstas</vt:lpstr>
      <vt:lpstr>Actividades previstas</vt:lpstr>
      <vt:lpstr>Actividades previstas</vt:lpstr>
      <vt:lpstr>Actividades previstas</vt:lpstr>
      <vt:lpstr>Actividades previstas</vt:lpstr>
      <vt:lpstr>Únete a nosotros!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Ignacio Ricci Cabello</dc:creator>
  <cp:lastModifiedBy>Ignacio Ricci Cabello</cp:lastModifiedBy>
  <cp:revision>141</cp:revision>
  <dcterms:created xsi:type="dcterms:W3CDTF">2024-11-18T11:59:53Z</dcterms:created>
  <dcterms:modified xsi:type="dcterms:W3CDTF">2024-11-25T15:11:44Z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0x010100E1DD4FE5EB831F4084C08516C7833262</vt:lpwstr>
  </property>
  <property fmtid="{D5CDD505-2E9C-101B-9397-08002B2CF9AE}" pid="3" name="MediaServiceImageTags">
    <vt:lpwstr/>
  </property>
</Properties>
</file>